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00"/>
  </p:notesMasterIdLst>
  <p:sldIdLst>
    <p:sldId id="319" r:id="rId5"/>
    <p:sldId id="321" r:id="rId6"/>
    <p:sldId id="346" r:id="rId7"/>
    <p:sldId id="360" r:id="rId8"/>
    <p:sldId id="382" r:id="rId9"/>
    <p:sldId id="387" r:id="rId10"/>
    <p:sldId id="388" r:id="rId11"/>
    <p:sldId id="389" r:id="rId12"/>
    <p:sldId id="504" r:id="rId13"/>
    <p:sldId id="493" r:id="rId14"/>
    <p:sldId id="497" r:id="rId15"/>
    <p:sldId id="494" r:id="rId16"/>
    <p:sldId id="496" r:id="rId17"/>
    <p:sldId id="390" r:id="rId18"/>
    <p:sldId id="349" r:id="rId19"/>
    <p:sldId id="399" r:id="rId20"/>
    <p:sldId id="383" r:id="rId21"/>
    <p:sldId id="498" r:id="rId22"/>
    <p:sldId id="352" r:id="rId23"/>
    <p:sldId id="501" r:id="rId24"/>
    <p:sldId id="500" r:id="rId25"/>
    <p:sldId id="503" r:id="rId26"/>
    <p:sldId id="404" r:id="rId27"/>
    <p:sldId id="385" r:id="rId28"/>
    <p:sldId id="405" r:id="rId29"/>
    <p:sldId id="488" r:id="rId30"/>
    <p:sldId id="434" r:id="rId31"/>
    <p:sldId id="476" r:id="rId32"/>
    <p:sldId id="486" r:id="rId33"/>
    <p:sldId id="477" r:id="rId34"/>
    <p:sldId id="480" r:id="rId35"/>
    <p:sldId id="481" r:id="rId36"/>
    <p:sldId id="484" r:id="rId37"/>
    <p:sldId id="482" r:id="rId38"/>
    <p:sldId id="418" r:id="rId39"/>
    <p:sldId id="408" r:id="rId40"/>
    <p:sldId id="458" r:id="rId41"/>
    <p:sldId id="409" r:id="rId42"/>
    <p:sldId id="419" r:id="rId43"/>
    <p:sldId id="420" r:id="rId44"/>
    <p:sldId id="492" r:id="rId45"/>
    <p:sldId id="421" r:id="rId46"/>
    <p:sldId id="422" r:id="rId47"/>
    <p:sldId id="423" r:id="rId48"/>
    <p:sldId id="435" r:id="rId49"/>
    <p:sldId id="450" r:id="rId50"/>
    <p:sldId id="449" r:id="rId51"/>
    <p:sldId id="445" r:id="rId52"/>
    <p:sldId id="448" r:id="rId53"/>
    <p:sldId id="447" r:id="rId54"/>
    <p:sldId id="460" r:id="rId55"/>
    <p:sldId id="459" r:id="rId56"/>
    <p:sldId id="424" r:id="rId57"/>
    <p:sldId id="425" r:id="rId58"/>
    <p:sldId id="485" r:id="rId59"/>
    <p:sldId id="427" r:id="rId60"/>
    <p:sldId id="455" r:id="rId61"/>
    <p:sldId id="452" r:id="rId62"/>
    <p:sldId id="454" r:id="rId63"/>
    <p:sldId id="461" r:id="rId64"/>
    <p:sldId id="428" r:id="rId65"/>
    <p:sldId id="430" r:id="rId66"/>
    <p:sldId id="432" r:id="rId67"/>
    <p:sldId id="456" r:id="rId68"/>
    <p:sldId id="457" r:id="rId69"/>
    <p:sldId id="436" r:id="rId70"/>
    <p:sldId id="437" r:id="rId71"/>
    <p:sldId id="505" r:id="rId72"/>
    <p:sldId id="438" r:id="rId73"/>
    <p:sldId id="507" r:id="rId74"/>
    <p:sldId id="439" r:id="rId75"/>
    <p:sldId id="441" r:id="rId76"/>
    <p:sldId id="442" r:id="rId77"/>
    <p:sldId id="444" r:id="rId78"/>
    <p:sldId id="463" r:id="rId79"/>
    <p:sldId id="464" r:id="rId80"/>
    <p:sldId id="465" r:id="rId81"/>
    <p:sldId id="466" r:id="rId82"/>
    <p:sldId id="467" r:id="rId83"/>
    <p:sldId id="469" r:id="rId84"/>
    <p:sldId id="440" r:id="rId85"/>
    <p:sldId id="473" r:id="rId86"/>
    <p:sldId id="474" r:id="rId87"/>
    <p:sldId id="499" r:id="rId88"/>
    <p:sldId id="462" r:id="rId89"/>
    <p:sldId id="490" r:id="rId90"/>
    <p:sldId id="443" r:id="rId91"/>
    <p:sldId id="502" r:id="rId92"/>
    <p:sldId id="472" r:id="rId93"/>
    <p:sldId id="489" r:id="rId94"/>
    <p:sldId id="491" r:id="rId95"/>
    <p:sldId id="508" r:id="rId96"/>
    <p:sldId id="325" r:id="rId97"/>
    <p:sldId id="326" r:id="rId98"/>
    <p:sldId id="342" r:id="rId99"/>
  </p:sldIdLst>
  <p:sldSz cx="9144000" cy="6858000" type="screen4x3"/>
  <p:notesSz cx="6858000" cy="9144000"/>
  <p:embeddedFontLst>
    <p:embeddedFont>
      <p:font typeface="Noto Sans KR" panose="020B0200000000000000" pitchFamily="50" charset="-127"/>
      <p:regular r:id="rId101"/>
      <p:bold r:id="rId102"/>
    </p:embeddedFont>
    <p:embeddedFont>
      <p:font typeface="Noto Sans KR Black" panose="020B0200000000000000" pitchFamily="50" charset="-127"/>
      <p:bold r:id="rId103"/>
    </p:embeddedFont>
    <p:embeddedFont>
      <p:font typeface="Noto Sans KR Medium" panose="020B0200000000000000" pitchFamily="50" charset="-127"/>
      <p:regular r:id="rId104"/>
    </p:embeddedFont>
    <p:embeddedFont>
      <p:font typeface="Noto Sans KR SemiBold" panose="020B0200000000000000" pitchFamily="50" charset="-127"/>
      <p:bold r:id="rId105"/>
    </p:embeddedFont>
    <p:embeddedFont>
      <p:font typeface="Noto Serif KR Black" panose="02020200000000000000" pitchFamily="18" charset="-127"/>
      <p:bold r:id="rId106"/>
    </p:embeddedFont>
    <p:embeddedFont>
      <p:font typeface="나눔고딕" pitchFamily="2" charset="-127"/>
      <p:regular r:id="rId107"/>
      <p:bold r:id="rId108"/>
    </p:embeddedFont>
    <p:embeddedFont>
      <p:font typeface="맑은 고딕" panose="020B0503020000020004" pitchFamily="50" charset="-127"/>
      <p:regular r:id="rId109"/>
      <p:bold r:id="rId1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EBDD5FC-DD74-48D8-8A42-2FCF20479DE0}">
          <p14:sldIdLst>
            <p14:sldId id="319"/>
            <p14:sldId id="321"/>
            <p14:sldId id="346"/>
            <p14:sldId id="360"/>
            <p14:sldId id="382"/>
            <p14:sldId id="387"/>
            <p14:sldId id="388"/>
            <p14:sldId id="389"/>
            <p14:sldId id="504"/>
            <p14:sldId id="493"/>
            <p14:sldId id="497"/>
            <p14:sldId id="494"/>
            <p14:sldId id="496"/>
            <p14:sldId id="390"/>
            <p14:sldId id="349"/>
            <p14:sldId id="399"/>
            <p14:sldId id="383"/>
            <p14:sldId id="498"/>
            <p14:sldId id="352"/>
            <p14:sldId id="501"/>
            <p14:sldId id="500"/>
            <p14:sldId id="503"/>
            <p14:sldId id="404"/>
            <p14:sldId id="385"/>
            <p14:sldId id="405"/>
            <p14:sldId id="488"/>
            <p14:sldId id="434"/>
            <p14:sldId id="476"/>
            <p14:sldId id="486"/>
            <p14:sldId id="477"/>
            <p14:sldId id="480"/>
            <p14:sldId id="481"/>
            <p14:sldId id="484"/>
            <p14:sldId id="482"/>
            <p14:sldId id="418"/>
            <p14:sldId id="408"/>
            <p14:sldId id="458"/>
            <p14:sldId id="409"/>
            <p14:sldId id="419"/>
            <p14:sldId id="420"/>
            <p14:sldId id="492"/>
            <p14:sldId id="421"/>
            <p14:sldId id="422"/>
            <p14:sldId id="423"/>
            <p14:sldId id="435"/>
            <p14:sldId id="450"/>
            <p14:sldId id="449"/>
            <p14:sldId id="445"/>
            <p14:sldId id="448"/>
            <p14:sldId id="447"/>
            <p14:sldId id="460"/>
            <p14:sldId id="459"/>
            <p14:sldId id="424"/>
            <p14:sldId id="425"/>
            <p14:sldId id="485"/>
            <p14:sldId id="427"/>
            <p14:sldId id="455"/>
            <p14:sldId id="452"/>
            <p14:sldId id="454"/>
            <p14:sldId id="461"/>
            <p14:sldId id="428"/>
            <p14:sldId id="430"/>
            <p14:sldId id="432"/>
            <p14:sldId id="456"/>
            <p14:sldId id="457"/>
            <p14:sldId id="436"/>
            <p14:sldId id="437"/>
            <p14:sldId id="505"/>
            <p14:sldId id="438"/>
            <p14:sldId id="507"/>
            <p14:sldId id="439"/>
            <p14:sldId id="441"/>
            <p14:sldId id="442"/>
            <p14:sldId id="444"/>
            <p14:sldId id="463"/>
            <p14:sldId id="464"/>
            <p14:sldId id="465"/>
            <p14:sldId id="466"/>
            <p14:sldId id="467"/>
            <p14:sldId id="469"/>
            <p14:sldId id="440"/>
            <p14:sldId id="473"/>
            <p14:sldId id="474"/>
            <p14:sldId id="499"/>
            <p14:sldId id="462"/>
            <p14:sldId id="490"/>
            <p14:sldId id="443"/>
            <p14:sldId id="502"/>
            <p14:sldId id="472"/>
            <p14:sldId id="489"/>
            <p14:sldId id="491"/>
            <p14:sldId id="508"/>
            <p14:sldId id="325"/>
            <p14:sldId id="326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E"/>
    <a:srgbClr val="15579A"/>
    <a:srgbClr val="0E5393"/>
    <a:srgbClr val="D3793A"/>
    <a:srgbClr val="D27839"/>
    <a:srgbClr val="4C7FA6"/>
    <a:srgbClr val="004E89"/>
    <a:srgbClr val="FBFFFF"/>
    <a:srgbClr val="680000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9B248-64CA-1BA3-E3F3-F37906FA25B1}" v="314" dt="2025-12-22T01:35:57.887"/>
    <p1510:client id="{1AE6429F-97C7-FA51-C1EC-E8AC3FE52D8C}" v="181" dt="2025-12-22T01:24:05.421"/>
    <p1510:client id="{437827F8-D96C-B0BE-8A9B-390F10C46D92}" v="59" dt="2025-12-22T01:06:35.346"/>
    <p1510:client id="{4B6A3D5B-36B8-09C9-C17E-1EF840A334C5}" v="10" dt="2025-12-22T00:25:49.677"/>
    <p1510:client id="{50C3DA16-A20D-4E0B-BFD9-2E94E8EFB948}" v="5736" dt="2025-12-22T02:03:36.678"/>
    <p1510:client id="{6356612C-48C2-E2AD-7EEC-61A1C7D3DF2D}" v="28" dt="2025-12-22T00:52:06.063"/>
    <p1510:client id="{7F516E3C-8C7B-CA3B-1280-8819B54029AB}" v="492" dt="2025-12-22T01:54:21.173"/>
    <p1510:client id="{813FB93E-E181-CEB8-3A84-5A656DE815B3}" v="19" dt="2025-12-22T00:49:08.752"/>
    <p1510:client id="{9C3BEBDA-66C4-10BA-21E7-838CDAE2BDAE}" v="61" dt="2025-12-22T01:24:35.627"/>
    <p1510:client id="{A0E72EA7-7AC4-E432-7629-9FDC4A7A25E1}" v="1003" dt="2025-12-22T01:16:08.105"/>
    <p1510:client id="{ABCE94F1-F06A-605B-27A7-841478CF8472}" v="240" dt="2025-12-22T01:55:12.788"/>
    <p1510:client id="{BD8A9492-57EC-D530-41A1-13D219A95ABA}" v="1149" dt="2025-12-22T01:53:46.142"/>
    <p1510:client id="{C50E1074-CD54-70B5-1F2E-EB1F133E322E}" v="142" dt="2025-12-22T01:29:32.652"/>
    <p1510:client id="{D975B0DA-F583-608B-F246-E4C94AF331DF}" v="66" dt="2025-12-22T00:45:34.121"/>
    <p1510:client id="{E7BB72F4-6490-339E-434A-2382B1777FCE}" v="23" dt="2025-12-22T00:48:03.926"/>
    <p1510:client id="{EB0FB7EC-E7FC-CC45-AAD6-320FAC1C8E89}" v="27" dt="2025-12-22T01:12:23.511"/>
    <p1510:client id="{F7E8B154-82D5-1A07-0413-E27D5542196B}" v="46" dt="2025-12-22T01:33:41.569"/>
    <p1510:client id="{F8C9F4FE-8C47-1A4D-739B-65FCC823CE09}" v="9" dt="2025-12-22T01:07:43.5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73" y="45"/>
      </p:cViewPr>
      <p:guideLst>
        <p:guide orient="horz" pos="2160"/>
        <p:guide pos="5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font" Target="fonts/font7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2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6.fntdata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9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0.fntdata"/><Relationship Id="rId115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charset="-127"/>
                <a:ea typeface="나눔고딕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charset="-127"/>
                <a:ea typeface="나눔고딕" charset="-127"/>
              </a:defRPr>
            </a:lvl1pPr>
          </a:lstStyle>
          <a:p>
            <a:fld id="{C2C5F272-6291-4BE5-9D47-4CC8992E285A}" type="datetimeFigureOut">
              <a:rPr lang="ko-KR" altLang="en-US" smtClean="0"/>
              <a:pPr/>
              <a:t>2025-12-22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charset="-127"/>
                <a:ea typeface="나눔고딕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charset="-127"/>
                <a:ea typeface="나눔고딕" charset="-127"/>
              </a:defRPr>
            </a:lvl1pPr>
          </a:lstStyle>
          <a:p>
            <a:fld id="{CD28394D-3E2E-4601-A7D2-FF1E2DC620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84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charset="-127"/>
        <a:ea typeface="나눔고딕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charset="-127"/>
        <a:ea typeface="나눔고딕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charset="-127"/>
        <a:ea typeface="나눔고딕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charset="-127"/>
        <a:ea typeface="나눔고딕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charset="-127"/>
        <a:ea typeface="나눔고딕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6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98C5F-49E6-1E12-2507-72F26C71C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2113F2-ED05-AE03-80AF-05969AD99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FE341A-FCA1-5620-FE5F-44B30699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321B8-B8BD-1901-4688-6C2AB97A7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10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71EB0-D4DD-F1C8-6FA9-FFD8FB36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93310F-0C7B-B048-39B5-4672AE781C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B0B213-4F17-EF6A-A395-DD02B7E79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F22A14-D167-DB94-85E7-160B82F02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27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08C9-81A4-A951-5ED8-7F381521A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67347A-F3AA-8E4D-0032-31C551372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41659-6A6F-755A-1913-2AF484F6E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19196-BA48-69AD-54F9-5D93CE714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38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431F7-733A-17CB-4A60-410A7ED25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70868-7B32-F7BC-9864-AD54F6E71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7A330F-336B-6ADA-4277-569386251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7468E-C8D7-80D0-0D9B-C4E238C131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36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407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83D68-337D-8712-7428-CBBBFE9EA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A28A42-113C-ED34-F62E-4D7A669C8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AC6ECC-8D07-F9C7-1B32-6E8555A26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94CAC-90C5-A093-4CB3-0B5E21293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695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E8E35-6537-5004-9EED-A9AC43047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8042A8-9CDE-1B66-D9E2-5E80D8213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3EFE47-43ED-26C9-B473-81109CABA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FAD8AF-A5F5-2184-6895-7351D81DA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4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DA411-9388-4F64-F7A6-13A1C483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490474-C97D-DAEC-6FD3-536029FF5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179430-150C-F976-01B0-6AE4CF4141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217AA-84DD-722E-F8A1-4997ABEB7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946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6725B-B056-2F41-CBCB-E5B4BC15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C130A3-CC0A-CC2F-AF7B-B9553CE43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FD9E09-80DA-F70F-0758-274215362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D3E54-A54E-F4D3-FFEB-F9075F115D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633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29B9-B171-350D-411C-9CB09AF4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A34866-2BA5-68F2-86A3-3FAA04721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CFC324-04A5-74D5-8A23-855B2851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21BE1E-81BD-72E2-942D-C3847B8B46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02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AE6D2-9102-334C-3796-BBF20A4AD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1C4745-FC1C-42DF-454B-444BF6849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27DB72-26BF-7735-6C78-EEE8E7794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6A702B-26D8-0D9C-1B56-4C7137A68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00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97583-6182-E3D7-394A-846D5E2E0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93907F-56E7-5058-FAF3-323BB44EB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EE1AF4-C7F6-F260-104A-7F94AF5C7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D12B47-881A-0A42-5308-9B661A46E4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84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D5D6D-4553-8490-DFDC-C0F8DFEE9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49163C-6C57-1B30-6A1F-3C3D101E9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0BB3FE-B071-0586-E5F3-DA64E96B6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5759A7-830F-65BA-CD81-F13FFF81FC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20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F87B-12B9-5791-674E-9C12B2D3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F00510-6F53-2AC3-5F5A-29EB1144B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ECBBDF-FE5C-261A-E918-664124E18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8A5B6A-F632-ADF6-2D43-88643F1DA6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3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104C5-522D-3428-2368-FBE4A005E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E19A5E-F045-9C55-5F73-56C138F10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20C795-4EDE-E501-5223-071813060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E512C7-6A91-3870-DA24-ECD44C1B79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840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5DD28-2883-4F98-4ECF-5E7888582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5D6F83-F2D0-FE38-1BB0-790786E25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96E9AD-58D4-3527-FD41-E256CCE55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FBB442-72D8-D7ED-837A-ABD7B5303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89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4C9EA-CC12-BCEB-59D6-E38FA25EF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F92957-E541-F8AD-7407-DCF075A7B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3C2EC9-D8AF-16A3-3D71-0590DEA5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A2790-9554-3D40-2AD7-AA43BF421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191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8444-64F1-846C-C1BA-4F2B4BC4A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1FB817-2C7E-EBD3-1B45-0F2A77C91D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F5C548-86CD-3615-6B32-6EC500278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BCC4B5-0F49-E667-459A-14EA16509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98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98404-1C12-0618-217D-8BB66AE2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FBECD2-434E-52D6-D81B-4F30FDF58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5EA6E7-F624-6500-C413-B2958EEC0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4BEEAC-3164-4907-D331-3A87394CD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37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795EA-229C-2C81-5391-5D6FC3820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AD3755-3EB7-3934-CB1F-D852EAE35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E8CA54-EF90-2A79-FB89-CA71EBED2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0E349-B6D2-32D0-7ACC-08BACD8CFC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361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933A4-5DBD-C1E6-F2F6-BF53EAE9D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C9F177-5BC8-45C5-E88E-3E7BBB106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0CDE84-ED40-D495-B8ED-F54799412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3299A-9744-62F4-4FA4-227E9E2486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571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5B5F-900A-BA72-E4C3-520A094E3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7D3ED8-FFC2-C17E-A69A-6783EA977B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38D9B3-1ACF-4655-E311-A465A1AAA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3C6C46-90CB-1F58-0BCC-6C7367195A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581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4FC51-F650-9136-8D0A-5BB6D80B6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18B0C5-AB28-C1D9-1956-701ECA015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E00F23-097C-A2D0-D946-2BA099678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747557-EABB-B981-E2E3-DF7297B6C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924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95399-88DB-1CC9-CB01-6CD1A31CC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35532A-4ED5-3201-60F6-AB08D4105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40F816-62CA-5EF5-5735-F767BB106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6BF9EA-6181-6B89-BAB2-A2A699C339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937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7EF91-1564-647F-1FFC-FC9D0E962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7ADA35-8393-0404-5FFB-854BF5ABE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B193AF-C6A4-3B00-47B3-F162C5AB8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26959-C011-7D94-7C15-AEC0E4B36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A3255-32EB-8046-23B1-4B98B3F6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88969E-C05E-D298-E672-FE8322740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FF787C-9963-DA10-D143-E67486E70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76162-C3F2-F9CA-4E42-F1AC45FEE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397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D012-69CF-9CFC-F728-881B419D8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4C392A-192D-28D1-E342-7595B4EC5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E59AE7-BC8A-3972-7391-7B6273582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333CE5-EB8C-4F1C-5B35-768660091F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326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FC7C1-0775-8E1E-8018-EA31FC39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BA4A76-B089-8BF8-DD8A-5F1EA11A84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2FE9C5-0BB3-58EF-E12B-F3098BFEC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A8ED3E-CCF3-CA62-C669-3E4D1CDA3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4648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452C8-E523-D158-1718-8D4B35539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1D8621-9BD2-2BB5-36F9-7C3A1377E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5B7BF1-DB33-D908-80F0-A80AF045B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3FCB69-A3CA-0DB7-B392-4EA989F0E6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776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C442-2EBC-BE21-3597-22DF8265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F5475E-F050-26F1-1503-CD3BE82C4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895C8C-D35A-25CC-BD70-1A0E9096E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30DC4D-C563-4B3A-B5D7-4756BA3108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335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48445-81E6-E56A-1850-664955A60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8D4A1F-AC8C-CB07-76A3-0AA7434F39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E429E1-4EB3-ED83-D679-86008BEC8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B71B49-46D8-ED94-7532-224EBCC846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099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90F2A-794D-204D-20C4-3E8EAE6C8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7BF583-2C7A-BA1C-B3BD-5EAF7A922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5E6B22-8F23-5555-4719-F70FDCC8E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8FE0B9-01D9-54FC-2B8F-E12CF3B56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99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FE802-EF1C-D651-44A0-E570A8EDA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F2C137-E864-E1F3-AE49-694A1C613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BDA4A2-3D87-7A73-E28D-D34B11631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E7BAE2-4AA4-EE9A-6C77-F42193070D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884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C2B63-74D1-E3E6-F468-32504BB04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542180-9798-B6B1-2F1D-42A5D5F57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1E8691-0B51-52CA-3C84-09C1C9894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89F73-2D10-0E7F-0792-C354E4662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38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7918-CAD8-C14C-D035-6BF640D37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91FB45-AC74-2465-9E4E-C6C8629CD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79627F-DE68-EA02-4C52-56A1062B1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39399A-57C0-34D8-DD6E-0D67F4BECB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676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7F32D-D84A-39FE-4DD0-7AD8C5071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E78C0A-9441-5FEF-4622-83F5C0E8B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AD21B7-877F-E601-3AAD-415FB5F3E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9BE0FE-3409-E4E4-EB37-AF84E89091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9188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5E7E6-CF43-CF3A-D970-B4309C575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084A6C-E924-16E3-A420-A5AB5D6D0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B0B785-89F7-F343-686B-7EA8037D5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753492-2935-51FA-F626-89F5CD461E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9055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A3E19-7A5C-6563-B353-F30D0B083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AD5E5A-1322-0E41-8F22-DA5004352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95A2DA3-4FCA-3D79-7602-6FDA26B68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3D73B5-3914-B901-74E1-01DE79F9B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449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2867A-1512-61DB-78FF-9E11DC885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EB8374-290E-B69D-D50A-4A753E918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DBE553-453D-A9E2-8517-26AA14CED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07AB38-2FE7-1AAA-E7C5-7E1BE6EBA6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45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55D32-1E06-7219-5658-7C9CED923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8B7D8E-4B80-F4A5-0A8B-A260E86A9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602E2C-79F4-F14A-1DFC-1D2673676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A290F1-A399-83C1-9BC5-B89EEB6D9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4603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8CDFB-52B2-C550-E58B-B1FBF495C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A30B39-0F3E-385D-265E-EE8074229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8A1755-F2C9-8042-1EDD-279C4BEB4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9877D2-247B-92EF-8E55-BFC2E306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778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27D34-743D-CF08-5934-7CD43D13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8BCAA1-234C-065A-10A6-A54CD64C3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1A7E2F-0FF4-9998-9072-DE13B7AEB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74E022-8155-327F-D747-FEA18FFCF7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01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34CF7-3776-F206-8D86-1273618E9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1378B9-EC6B-71EB-49AE-1FEB2C30F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44579E-CDA9-E81E-F7AE-F5BE6DA9C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F0DF8F-18B9-691C-EC6F-290A6D773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3658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1A565-FEEA-AD98-D521-B7444918E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D8AA8E-D91B-9B1E-1403-40B9BFDCE2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FCA3A-FF09-CD88-DFF9-F80B015EA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D04BAD-2FDC-04D4-4F88-C68596E639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923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DC5B1-76D9-31DF-1FA7-573849867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1CF08F-7E92-C90D-D937-2C036DA51C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55C882-2F53-7BC5-A37D-8B41F1F6E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1EFD77-B17F-12F6-347C-1B8102871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2463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BA42C-A9C3-4144-34DF-1A6F630D8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EB9521-0957-7377-3958-4D70A2F3D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BC9C79-8C79-5D6D-CE00-0EF0E56D6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062B3-DE03-B578-32A3-3FF6836F80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9638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DADA7-C54F-2064-52D8-23F44A4EA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BDACF0-2719-A68B-AD8E-C75A3D52A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CFA295-2CD7-4400-09A3-A6D830F65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74CD40-87A3-D2C6-9DCB-B2AE4B85C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3077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D6BE-BB5B-9C88-E1C1-6EA505EA8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998142-402A-5525-BD21-C14280D66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C5181E-9DF2-442C-BD99-53A0349F6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898813-9DC1-B6A7-B67D-C385A54DC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2897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70C3F-CDD4-6029-9560-66BA0513A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37186E-EE09-A010-7D2C-8FE3092AEC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117725-126E-2AC5-53D6-8D2685082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99C324-3D41-6CB3-C5AD-00C7776D6B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975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3CF6B-CD45-E78E-E131-6FB398BDD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E3B34D-47A9-7BB5-1928-A1D1575B7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49BDD0-1BB9-D004-AF68-7F3C5629A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C47A8-2817-B71D-4CCA-4BC678B229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147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9105A-1584-E20A-8A61-3F17A3CD2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3FF738-699B-4BA2-4AE7-EF04F1E03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31937E-0FD7-559D-084A-AEC2EB3FB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DD79-892D-8B5A-C0AC-0629ED9AC7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687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FC99D-3D31-8802-A7BC-E712BA667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7B85FD4-53D5-4309-6E73-27CC27E87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FFED87-A738-CB81-35DF-0CD82BFD7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48D1C2-397C-7D41-2009-4B6210F45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8407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B0F40-5B68-EE63-F9AE-EA5D8DAE8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95E0ED-8B8B-5050-D6BC-A27713459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0433DE5-E49B-FFEB-57AA-3B9D617A0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07FC58-37E0-690E-7C9E-125A46D1F8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93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09D4-4132-07B2-AAF8-29186BA72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1EF5A7-B83C-2FA6-7A78-6A27FFF9E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1500D8-D805-5201-2194-81988D11E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78B6E-9B8D-CE95-5ED7-683A05846E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011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CB0B5-713B-09BE-49ED-A437ED164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A2E536-E511-DDB2-EFD7-BECF4A510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48C414-42F5-F073-860D-D0FB49FC1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AA054F-B0A8-6179-E310-515B5FC8C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7170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2E8-C8C3-083B-C748-6B07FBB5C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E86373-FA3F-5968-52D2-694BF65A2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D6A97D-92F0-FBF7-0A26-74F85CA18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ABCB0-7C46-633E-7E14-3A5B2F4097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9620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36E65-8FE6-AD4B-50AE-8D91C7EE4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3D74EA-E6A1-E0AF-5615-F96231B59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E1EF2B-5BFA-791C-F91D-19054A58F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9FA7-8648-A109-9D21-86CB17B09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61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CCB34-5619-2A3B-F43D-690F59AC1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061D43-7B0B-6C1D-5A6B-930EACDBA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81F5E4-C754-CBFD-3172-FAA24A18F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B31D33-6EDF-BEF5-D6AC-82B34D074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3590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14DED-5067-7E03-B8CD-C6345287E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84183A-05DB-8675-D6A4-6E1809647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A2F1B8-CB3E-D35A-0F23-A7115185E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4F350-EA0F-DD45-FD82-00EC9663D7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552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4F945-8EC4-9532-44FC-377E1CA25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F5C7F4-A90A-6DC9-EFA0-C9F254D76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F2DA59-1A06-8C1F-5BB0-90142595B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5E1115-B12A-610A-198B-3E5759ABFD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99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04D3-1AAC-9F68-79EC-780D0A970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4B7C97-55D4-4E7F-0688-8830D2C46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16101F-529C-87CF-7745-87A200867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5518BA-6DBF-2623-981D-D8380D42A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4853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AF64C-CBB8-73B7-6D18-0E3E41B6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094653-23BC-8D9E-EDC7-208A40B04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388D76-99EF-DB3C-BE4E-0FCB766AB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CE604F-62DD-E07A-119B-B4D906E03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89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99133-2905-9459-4657-884B19D8D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7F9926-BCF1-798E-E422-5EBC4438D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DF3BD4-3288-FE3B-D863-B12631710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C4DB1A-B71B-1AEA-050D-128B4CEF0B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728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ABC35-9186-51FE-D142-F8A390121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E31B1D-F17C-0CB8-9FF9-C06C60A8E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30D1F9-AD1A-1C65-A3E8-8D7E1C458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04A1EA-6573-E6E6-7704-81934565BE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81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A6D11-8159-C71B-637C-3929786ED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FD6E47-1B48-1825-1E7B-B403EF7E7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1B8452-1FBE-4115-A769-13CA486DC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980A89-50FE-DE92-C5F8-5B4A5D26A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868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B824-FEA8-B423-0509-6080731F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C20868-2E75-3772-72A5-CCFA3ADDE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F0BE83-2DD8-1122-F014-0527D890B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962EAA-D0AA-7895-8790-192559DFD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128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774F3-C0DC-2DEC-447A-38B305B3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7D984F-9DE0-E538-FCE4-BAE6BA493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0BD01F-78C3-155E-2AE2-01B1F7615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432F47-36D3-53C0-004A-F22130BD02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6339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7001-8F3C-5AAD-F42D-973AE4E8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37A892-79A6-4580-984B-58EF514D6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E5BCDD-73A0-829C-504D-BB5FEB69F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B1B15E-6B4D-05A1-D678-072D19674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477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88085-4032-CD3A-7FC8-CC2CC66EE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FB1CE0-BD3A-5F85-BB35-D058CCF37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B4F264-5BA6-9FE8-C860-B8CFD8F80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A9897E-FB12-47EE-AA0B-040E50EFE4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0271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2E638-0B55-1146-B555-D418236C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38879B-EC56-87D4-7010-0584338AC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E0E37B-3B94-F7A2-3E7E-3BFFCE74A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4D5183-1F53-5055-EE25-90F840F6A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248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C9579-73CE-9B9D-01AB-9A7C80E57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5186CF-5DED-7262-B0F2-3A0E9B2D6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FF7A8C-ED67-E624-F58B-A0AF888979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B6B03D-AC16-FD0E-0F1A-5D029638AC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0900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A36E-3CF3-3F32-A61B-2DC3307A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90F07D-445A-2FC7-7A09-D12844EE7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50F265-6B5B-1EDA-4683-B66F5EC86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2A6AD3-CED7-B526-D52F-4824B037AD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582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6119A-11E1-9FF0-B9D3-400A2039C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D57B7D-E314-8E45-CAE7-63B79B8FDE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1AD3D4-C055-F22E-16C8-069812203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7F8442-9DFD-A857-2A0E-2406060515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2465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4E2E2-4C31-7749-A2BF-784CD76B6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EC23E8-518C-2E9B-A8AC-D0800905A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8FB87D-B3F4-F160-D56A-365646B2E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340479-7101-51C6-4FD1-66C07D8EB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7818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E723E-8ED0-E537-0090-97E0E114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63EB0C-8FDA-988A-63D1-8216A7EFA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731DD7-AA85-8B59-B1E8-519439500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62BA2-81A7-0A5B-7E03-0A4597C32A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430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50798-37C9-1802-6879-7BD3D2AF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16BE69-DE29-D447-D3EB-8CAE422AD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329C67-1CF4-5808-7AA0-9D2347D71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EA83E3-402B-C449-7CCF-40B3E9306E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3207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E82E-4282-9845-A749-BE43B8C5E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D4C61D-216C-DE7C-3E09-F9ED89276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C862D3-1A5D-0C3D-CA1D-FC49A9725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3A3CAE-B23D-248A-0775-CEA3CCC8D6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4568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FF681-2843-C7AF-7686-30CC06F35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0A17F4-42B1-46FE-0029-5DEFA9C31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A9607C-27AE-BF24-0C48-BFDE5713B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255F81-B6C4-D69E-D63D-C8E11CC7C1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386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16221-1D2A-A7C3-8E2F-AE3C292EF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348D52-56EB-8BC4-162C-A6427F53B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22D841-3EE0-2DF2-5851-7EEAF86D8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9CA267-6209-721C-F234-CB12D8225C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42563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906B0-E7DF-46CB-4177-B8E7FC7E7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C9BF9F-CA45-C20E-8930-6FA503B1D4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4127A5-52DB-A238-1240-0CEA38BFC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8E0075-648D-A5A1-A4FB-EBA39C95AF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398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B9245-7395-E001-D41F-DFE1136D8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2DBE9C-F686-AEE3-5ED2-0AB2178AA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CA21A0-E459-D8D9-359D-B89F8074F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E3AA6E-DB40-C66A-661D-22602281A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1478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6FEAA-C649-B3EF-414D-16E0FE45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D440AB-73B1-D515-8B9B-01DE9318A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C3B0F1-C694-B0BC-F789-0B9408AF2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4DF152-34F9-7482-D7CA-300290B134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4177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0AE29-91B7-8795-CD9D-724770DF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9C9F83-49F5-F996-192D-66248AA2A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B160B9-9D99-89FD-7580-48CA48B5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D8DFAC-63EB-797E-500E-CCCAEEFDA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7075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AFB7D-4F74-874B-DCAD-5BC646605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69616E-13FE-327F-B32B-F2ECF49ED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3CB4F9-0945-92BB-7F86-1D8EB032E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EDFB97-3368-8E45-3527-2794C65919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2020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57CC3-CCA2-278B-9ABA-34B9E0EFF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1BBB70-43F3-690C-E9A4-B8700628E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B70E37-B9EA-7A08-D521-1779F1C975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09FC0C-8D5E-06FE-2F57-66B447359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5968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31A1C-3488-3395-3CD4-10F7EB6D6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C118F-E166-1451-B37D-8C1258CC3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825A9B-742E-797D-619D-29313F311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6432DC-52DC-D07B-82CD-432CA36769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438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1DB1E-7F29-D5FC-8C47-EAFB530D8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9F6187-A070-4FCE-3809-DB737A611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B4875D-E5D1-522C-4363-275943E19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E4580-7CB8-3D97-1899-EC4DBB22B0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588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197C-655A-79DD-A63B-1121AE968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BF0CC4-D1EF-A7BA-DD6C-4A021EABF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0B95D0-EA59-A210-812A-30DCBE5BB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0499DD-8C90-3ADD-2A32-6F9CBC4217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8215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629E5-9AF0-5B0A-DF85-044E636A2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FC0C0E-E6EF-0E78-B7E3-EE4302E3E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55BFCF-B7EF-6188-BD5A-8626DF029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1E3E84-CF90-7D61-26BB-3062D44A1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8394D-3E2E-4601-A7D2-FF1E2DC620F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035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charset="-127"/>
                <a:ea typeface="나눔고딕" charset="-127"/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2025-12-22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charset="-127"/>
                <a:ea typeface="나눔고딕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charset="-127"/>
                <a:ea typeface="나눔고딕" charset="-127"/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charset="-127"/>
          <a:ea typeface="나눔고딕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charset="-127"/>
          <a:ea typeface="나눔고딕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charset="-127"/>
          <a:ea typeface="나눔고딕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charset="-127"/>
          <a:ea typeface="나눔고딕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charset="-127"/>
          <a:ea typeface="나눔고딕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charset="-127"/>
          <a:ea typeface="나눔고딕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72121" y="2420888"/>
            <a:ext cx="5040560" cy="838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r>
              <a:rPr lang="en-US" altLang="ko-KR" sz="5400" b="1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Re:charge</a:t>
            </a:r>
            <a:endParaRPr lang="ko-KR" altLang="en-US" sz="54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2121" y="3356992"/>
            <a:ext cx="4968552" cy="476851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sz="2800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조 </a:t>
            </a:r>
            <a:r>
              <a:rPr lang="en-US" altLang="ko-KR" sz="2800" b="1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Re:Charger</a:t>
            </a:r>
            <a:endParaRPr lang="en-US" sz="2800" b="1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539750" cy="6858000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rot="16200000">
            <a:off x="-576572" y="5553236"/>
            <a:ext cx="172819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r>
              <a:rPr lang="en-US" altLang="ko-KR" sz="120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PRESENTATION</a:t>
            </a:r>
            <a:endParaRPr lang="ko-KR" altLang="en-US" sz="120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740BADA8-DA9E-A8CE-9A5F-34F2CE15BFC3}"/>
              </a:ext>
            </a:extLst>
          </p:cNvPr>
          <p:cNvSpPr txBox="1"/>
          <p:nvPr/>
        </p:nvSpPr>
        <p:spPr>
          <a:xfrm>
            <a:off x="972121" y="3947001"/>
            <a:ext cx="21684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solidFill>
                  <a:srgbClr val="004E8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</a:t>
            </a:r>
            <a:endParaRPr lang="en-US" altLang="ko-KR" sz="2400">
              <a:solidFill>
                <a:srgbClr val="004E89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400" err="1">
                <a:solidFill>
                  <a:srgbClr val="004E8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부팀장</a:t>
            </a:r>
            <a:endParaRPr lang="en-US" altLang="ko-KR" sz="2400">
              <a:solidFill>
                <a:srgbClr val="004E89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400">
                <a:solidFill>
                  <a:srgbClr val="004E8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팀원</a:t>
            </a:r>
            <a:endParaRPr lang="en-US" altLang="ko-KR" sz="2400">
              <a:solidFill>
                <a:srgbClr val="004E89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400">
                <a:solidFill>
                  <a:srgbClr val="004E89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팀원</a:t>
            </a:r>
            <a:endParaRPr lang="en-US" altLang="ko-KR" sz="2400">
              <a:solidFill>
                <a:srgbClr val="004E89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ko-KR" altLang="en-US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ACD4BDFE-4296-F454-64B4-4984396432E5}"/>
              </a:ext>
            </a:extLst>
          </p:cNvPr>
          <p:cNvSpPr txBox="1"/>
          <p:nvPr/>
        </p:nvSpPr>
        <p:spPr>
          <a:xfrm>
            <a:off x="2349332" y="3947001"/>
            <a:ext cx="10970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이강현</a:t>
            </a:r>
            <a:endParaRPr lang="en-US" altLang="ko-KR" sz="240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이준호</a:t>
            </a:r>
            <a:endParaRPr lang="en-US" altLang="ko-KR" sz="240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김상아</a:t>
            </a:r>
            <a:endParaRPr lang="en-US" altLang="ko-KR" sz="240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40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한혜준</a:t>
            </a:r>
            <a:endParaRPr lang="en-US" altLang="ko-KR" sz="240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ko-KR" altLang="en-US">
              <a:latin typeface="Noto Serif KR Black" panose="02020200000000000000" pitchFamily="18" charset="-127"/>
              <a:ea typeface="Noto Serif KR Black" panose="020202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52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F6CEE-0D48-EF17-A4AF-8828107BB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373C94-701A-69A4-D74C-4ADD319977F7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8D2DAE-59D1-810A-5E90-753B8359A9BD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521ED2D-B4E5-2678-AF72-DB2688871CC9}"/>
              </a:ext>
            </a:extLst>
          </p:cNvPr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E98E71-5942-3139-7B97-71472CD0C134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45207EC1-4CA0-8BB6-3FE0-06A629C95840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5527ACA-5496-EA6D-8373-5270C6B8973E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F7CF93-71C6-0FD7-6CBC-5F3B10A9895D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7A39CD-30D5-F9AA-21AB-98DD8AB98CB4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 spc="-15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449FB7-A94C-D113-B91C-B05DC21017DA}"/>
              </a:ext>
            </a:extLst>
          </p:cNvPr>
          <p:cNvSpPr txBox="1"/>
          <p:nvPr/>
        </p:nvSpPr>
        <p:spPr>
          <a:xfrm>
            <a:off x="841232" y="297822"/>
            <a:ext cx="446449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비밀번호 암호화</a:t>
            </a:r>
            <a:endParaRPr lang="ko-KR" altLang="en-US" sz="2200">
              <a:ln>
                <a:solidFill>
                  <a:prstClr val="black">
                    <a:alpha val="2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7FC208-A361-CD4F-1CCE-127E038AE16D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AutoShape 2" descr="이미지">
            <a:extLst>
              <a:ext uri="{FF2B5EF4-FFF2-40B4-BE49-F238E27FC236}">
                <a16:creationId xmlns:a16="http://schemas.microsoft.com/office/drawing/2014/main" id="{D88BF0D6-5C36-4FCA-7BAA-3653639FEB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4A7301-7F84-248D-D7AD-234BDF229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6" y="944716"/>
            <a:ext cx="7868748" cy="1238423"/>
          </a:xfrm>
          <a:prstGeom prst="rect">
            <a:avLst/>
          </a:prstGeom>
        </p:spPr>
      </p:pic>
      <p:pic>
        <p:nvPicPr>
          <p:cNvPr id="18" name="그림 1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B87DDE-B9F3-8F84-2DA4-255EA5E71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6" y="2231873"/>
            <a:ext cx="4645481" cy="4124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6D30D7-0271-4E59-83C8-30444C4A14DE}"/>
              </a:ext>
            </a:extLst>
          </p:cNvPr>
          <p:cNvSpPr txBox="1"/>
          <p:nvPr/>
        </p:nvSpPr>
        <p:spPr>
          <a:xfrm>
            <a:off x="5435507" y="3276600"/>
            <a:ext cx="35037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Spring frame work</a:t>
            </a: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로 </a:t>
            </a:r>
            <a:r>
              <a:rPr lang="en-US" altLang="ko-KR" b="1" err="1">
                <a:latin typeface="Noto Sans KR" panose="020B0200000000000000" pitchFamily="50" charset="-127"/>
                <a:ea typeface="Noto Sans KR" panose="020B0200000000000000" pitchFamily="50" charset="-127"/>
              </a:rPr>
              <a:t>BCryptPasswordEncoder</a:t>
            </a:r>
            <a:r>
              <a:rPr lang="en-US" altLang="ko-KR" b="1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rPr>
              <a:t>호출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6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  <a:p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      -&gt; </a:t>
            </a:r>
            <a:r>
              <a:rPr lang="en-US" altLang="ko-KR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UserService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에서 암호화하여</a:t>
            </a:r>
            <a:endParaRPr lang="en-US" altLang="ko-KR" sz="16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  <a:p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    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      데이터 베이스 저장 </a:t>
            </a:r>
          </a:p>
        </p:txBody>
      </p:sp>
    </p:spTree>
    <p:extLst>
      <p:ext uri="{BB962C8B-B14F-4D97-AF65-F5344CB8AC3E}">
        <p14:creationId xmlns:p14="http://schemas.microsoft.com/office/powerpoint/2010/main" val="20103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3292-DABF-3FA6-3124-99B42BCC7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CDB836E-524E-EEA5-4F2C-744B2369201A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7563F81-A4AC-A0EE-8C50-E907FCF11ACF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FEC789-885E-DE0D-0FEC-EB45E6D304EA}"/>
              </a:ext>
            </a:extLst>
          </p:cNvPr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9A93173-C2BB-A3AC-FFF8-EE7740055E81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9C9A25DD-A152-4E44-C205-CC761E8743C7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6E29F74-5B7B-230C-9A2E-2FEA60565364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9E6BB3-3815-81FC-ABC3-81EAEF4C73BF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F45780-DEF9-8027-90A5-48EC669BE92C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 spc="-15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FF67D3-F5BE-03AC-7438-9752EED2F2F0}"/>
              </a:ext>
            </a:extLst>
          </p:cNvPr>
          <p:cNvSpPr txBox="1"/>
          <p:nvPr/>
        </p:nvSpPr>
        <p:spPr>
          <a:xfrm>
            <a:off x="841232" y="297822"/>
            <a:ext cx="446449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AI </a:t>
            </a:r>
            <a:r>
              <a:rPr lang="ko-KR" altLang="en-US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데이터 흐름</a:t>
            </a:r>
            <a:r>
              <a:rPr lang="en-US" altLang="ko-KR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 </a:t>
            </a:r>
            <a:r>
              <a:rPr lang="ko-KR" altLang="en-US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관계도</a:t>
            </a:r>
            <a:endParaRPr lang="ko-KR" altLang="en-US" sz="2200">
              <a:ln>
                <a:solidFill>
                  <a:prstClr val="black">
                    <a:alpha val="2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56D68D-5F70-37BE-A24A-384CD11CD250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AutoShape 2" descr="이미지">
            <a:extLst>
              <a:ext uri="{FF2B5EF4-FFF2-40B4-BE49-F238E27FC236}">
                <a16:creationId xmlns:a16="http://schemas.microsoft.com/office/drawing/2014/main" id="{C5D45196-895F-2D66-E26C-91C06FD190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 descr="텍스트, 스크린샷, 디스플레이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37609B-BBCE-2893-7E70-5A41E364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5" y="955693"/>
            <a:ext cx="8084012" cy="53680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3CC6EC5-9970-1822-02DA-23EC79622713}"/>
              </a:ext>
            </a:extLst>
          </p:cNvPr>
          <p:cNvSpPr/>
          <p:nvPr/>
        </p:nvSpPr>
        <p:spPr>
          <a:xfrm>
            <a:off x="1713541" y="2185052"/>
            <a:ext cx="782018" cy="172504"/>
          </a:xfrm>
          <a:prstGeom prst="rect">
            <a:avLst/>
          </a:prstGeom>
          <a:solidFill>
            <a:srgbClr val="FDFBFE"/>
          </a:solidFill>
          <a:ln>
            <a:solidFill>
              <a:srgbClr val="FDFB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76677-166B-F935-8BA0-3AFC82510BCF}"/>
              </a:ext>
            </a:extLst>
          </p:cNvPr>
          <p:cNvSpPr txBox="1"/>
          <p:nvPr/>
        </p:nvSpPr>
        <p:spPr>
          <a:xfrm>
            <a:off x="1570487" y="2117385"/>
            <a:ext cx="10702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b="1" err="1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ea typeface="+mn-lt"/>
                <a:cs typeface="+mn-lt"/>
              </a:rPr>
              <a:t>Python</a:t>
            </a:r>
            <a:r>
              <a:rPr lang="ko-KR" sz="1200" b="1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ea typeface="+mn-lt"/>
                <a:cs typeface="+mn-lt"/>
              </a:rPr>
              <a:t> 로직</a:t>
            </a:r>
            <a:endParaRPr lang="ko-KR" sz="1200" b="1"/>
          </a:p>
          <a:p>
            <a:endParaRPr lang="ko-KR" altLang="en-US" sz="1600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8C5DFC-0163-4EEF-5EE4-EACD121BB31A}"/>
              </a:ext>
            </a:extLst>
          </p:cNvPr>
          <p:cNvSpPr/>
          <p:nvPr/>
        </p:nvSpPr>
        <p:spPr>
          <a:xfrm>
            <a:off x="6166253" y="5626702"/>
            <a:ext cx="1485730" cy="274647"/>
          </a:xfrm>
          <a:prstGeom prst="rect">
            <a:avLst/>
          </a:prstGeom>
          <a:solidFill>
            <a:srgbClr val="FDFB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E908D8-BC4F-1033-91AA-4FCBD4831719}"/>
              </a:ext>
            </a:extLst>
          </p:cNvPr>
          <p:cNvSpPr/>
          <p:nvPr/>
        </p:nvSpPr>
        <p:spPr>
          <a:xfrm>
            <a:off x="5174228" y="4531238"/>
            <a:ext cx="800522" cy="239206"/>
          </a:xfrm>
          <a:prstGeom prst="rect">
            <a:avLst/>
          </a:prstGeom>
          <a:solidFill>
            <a:srgbClr val="FDFB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FE156A-0C54-96E4-B835-71F8D6E69E0F}"/>
              </a:ext>
            </a:extLst>
          </p:cNvPr>
          <p:cNvSpPr/>
          <p:nvPr/>
        </p:nvSpPr>
        <p:spPr>
          <a:xfrm>
            <a:off x="2240984" y="2972588"/>
            <a:ext cx="1070990" cy="131164"/>
          </a:xfrm>
          <a:prstGeom prst="rect">
            <a:avLst/>
          </a:prstGeom>
          <a:solidFill>
            <a:srgbClr val="FDFB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9115C-B7CB-EAEF-8555-8765F047C278}"/>
              </a:ext>
            </a:extLst>
          </p:cNvPr>
          <p:cNvSpPr txBox="1"/>
          <p:nvPr/>
        </p:nvSpPr>
        <p:spPr>
          <a:xfrm>
            <a:off x="2242595" y="2860377"/>
            <a:ext cx="10702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 b="1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ea typeface="맑은 고딕"/>
              </a:rPr>
              <a:t>사용자 입력</a:t>
            </a:r>
            <a:endParaRPr lang="ko-KR" sz="1200" b="1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ea typeface="맑은 고딕" panose="020B0503020000020004" pitchFamily="34" charset="-127"/>
            </a:endParaRPr>
          </a:p>
          <a:p>
            <a:endParaRPr lang="ko-KR" altLang="en-US" sz="1600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36A76677-166B-F935-8BA0-3AFC82510BCF}"/>
              </a:ext>
            </a:extLst>
          </p:cNvPr>
          <p:cNvSpPr txBox="1"/>
          <p:nvPr/>
        </p:nvSpPr>
        <p:spPr>
          <a:xfrm>
            <a:off x="1570487" y="2117385"/>
            <a:ext cx="107020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200" b="1" err="1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ea typeface="+mn-lt"/>
                <a:cs typeface="+mn-lt"/>
              </a:rPr>
              <a:t>Python</a:t>
            </a:r>
            <a:r>
              <a:rPr lang="ko-KR" sz="1200" b="1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ea typeface="+mn-lt"/>
                <a:cs typeface="+mn-lt"/>
              </a:rPr>
              <a:t> 로직</a:t>
            </a:r>
            <a:endParaRPr lang="ko-KR" sz="1200" b="1"/>
          </a:p>
          <a:p>
            <a:endParaRPr lang="ko-KR" altLang="en-US" sz="1600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5E401-AB56-CDA8-F4E4-348C35A41F8B}"/>
              </a:ext>
            </a:extLst>
          </p:cNvPr>
          <p:cNvSpPr txBox="1"/>
          <p:nvPr/>
        </p:nvSpPr>
        <p:spPr>
          <a:xfrm>
            <a:off x="5036595" y="4508423"/>
            <a:ext cx="10702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ea typeface="+mn-lt"/>
                <a:cs typeface="+mn-lt"/>
              </a:rPr>
              <a:t>답변전송</a:t>
            </a:r>
            <a:endParaRPr lang="ko-KR" sz="1200" b="1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ea typeface="맑은 고딕"/>
            </a:endParaRPr>
          </a:p>
          <a:p>
            <a:endParaRPr lang="ko-KR" altLang="en-US" sz="1600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E908D8-BC4F-1033-91AA-4FCBD4831719}"/>
              </a:ext>
            </a:extLst>
          </p:cNvPr>
          <p:cNvSpPr/>
          <p:nvPr/>
        </p:nvSpPr>
        <p:spPr>
          <a:xfrm>
            <a:off x="4571716" y="5517703"/>
            <a:ext cx="800522" cy="239206"/>
          </a:xfrm>
          <a:prstGeom prst="rect">
            <a:avLst/>
          </a:prstGeom>
          <a:solidFill>
            <a:srgbClr val="FDFB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53208F-2F28-CEE0-6BFD-AA839A4FE221}"/>
              </a:ext>
            </a:extLst>
          </p:cNvPr>
          <p:cNvSpPr txBox="1"/>
          <p:nvPr/>
        </p:nvSpPr>
        <p:spPr>
          <a:xfrm>
            <a:off x="6164828" y="5624842"/>
            <a:ext cx="13360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err="1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ea typeface="+mn-lt"/>
                <a:cs typeface="+mn-lt"/>
              </a:rPr>
              <a:t>ReactNativa</a:t>
            </a:r>
            <a:r>
              <a:rPr lang="ko-KR" altLang="en-US" sz="1200" b="1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ea typeface="+mn-lt"/>
                <a:cs typeface="+mn-lt"/>
              </a:rPr>
              <a:t> 앱</a:t>
            </a:r>
            <a:endParaRPr lang="ko-KR" altLang="en-US" sz="1200" b="1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ea typeface="맑은 고딕"/>
            </a:endParaRPr>
          </a:p>
          <a:p>
            <a:endParaRPr lang="ko-KR" altLang="en-US" sz="1600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293F93-6E48-A6D0-D222-0CFE12F6B548}"/>
              </a:ext>
            </a:extLst>
          </p:cNvPr>
          <p:cNvSpPr/>
          <p:nvPr/>
        </p:nvSpPr>
        <p:spPr>
          <a:xfrm>
            <a:off x="7005235" y="1707946"/>
            <a:ext cx="941454" cy="211972"/>
          </a:xfrm>
          <a:prstGeom prst="rect">
            <a:avLst/>
          </a:prstGeom>
          <a:solidFill>
            <a:srgbClr val="D27839"/>
          </a:solidFill>
          <a:ln>
            <a:solidFill>
              <a:srgbClr val="D379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B768F6-7555-B3F2-B7F4-C44DF4ADDBB5}"/>
              </a:ext>
            </a:extLst>
          </p:cNvPr>
          <p:cNvSpPr txBox="1"/>
          <p:nvPr/>
        </p:nvSpPr>
        <p:spPr>
          <a:xfrm>
            <a:off x="7038168" y="1713540"/>
            <a:ext cx="874020" cy="2185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160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51ED8-5C4E-3C7F-DC0B-A8A10492FCF7}"/>
              </a:ext>
            </a:extLst>
          </p:cNvPr>
          <p:cNvSpPr txBox="1"/>
          <p:nvPr/>
        </p:nvSpPr>
        <p:spPr>
          <a:xfrm>
            <a:off x="-2507059" y="1391533"/>
            <a:ext cx="1529536" cy="1207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 sz="160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E0E44-0F40-AF95-68CD-DA676794D292}"/>
              </a:ext>
            </a:extLst>
          </p:cNvPr>
          <p:cNvSpPr txBox="1"/>
          <p:nvPr/>
        </p:nvSpPr>
        <p:spPr>
          <a:xfrm>
            <a:off x="6909106" y="1708516"/>
            <a:ext cx="13064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solidFill>
                  <a:schemeClr val="bg1"/>
                </a:solidFill>
                <a:ea typeface="+mn-lt"/>
                <a:cs typeface="+mn-lt"/>
              </a:rPr>
              <a:t>영화 추천 모듈</a:t>
            </a:r>
            <a:endParaRPr lang="ko-KR" sz="1100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solidFill>
                <a:schemeClr val="bg1"/>
              </a:solidFill>
              <a:ea typeface="맑은 고딕"/>
            </a:endParaRPr>
          </a:p>
          <a:p>
            <a:endParaRPr lang="ko-KR" altLang="en-US" sz="1600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DFF58E-4F5C-D95A-4B9C-1892F543E6EE}"/>
              </a:ext>
            </a:extLst>
          </p:cNvPr>
          <p:cNvSpPr/>
          <p:nvPr/>
        </p:nvSpPr>
        <p:spPr>
          <a:xfrm>
            <a:off x="5318720" y="1708890"/>
            <a:ext cx="949243" cy="206378"/>
          </a:xfrm>
          <a:prstGeom prst="rect">
            <a:avLst/>
          </a:prstGeom>
          <a:solidFill>
            <a:srgbClr val="1557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5CF1D5-D52B-21C7-E58E-33F276B190E5}"/>
              </a:ext>
            </a:extLst>
          </p:cNvPr>
          <p:cNvSpPr txBox="1"/>
          <p:nvPr/>
        </p:nvSpPr>
        <p:spPr>
          <a:xfrm>
            <a:off x="5308315" y="1714423"/>
            <a:ext cx="1306485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100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solidFill>
                  <a:schemeClr val="bg1"/>
                </a:solidFill>
                <a:ea typeface="+mn-lt"/>
                <a:cs typeface="+mn-lt"/>
              </a:rPr>
              <a:t>음악</a:t>
            </a:r>
            <a:r>
              <a:rPr lang="ko-KR" altLang="en-US" sz="1100">
                <a:ln>
                  <a:solidFill>
                    <a:prstClr val="white">
                      <a:lumMod val="85000"/>
                      <a:alpha val="20000"/>
                    </a:prstClr>
                  </a:solidFill>
                </a:ln>
                <a:solidFill>
                  <a:schemeClr val="bg1"/>
                </a:solidFill>
                <a:ea typeface="+mn-lt"/>
                <a:cs typeface="+mn-lt"/>
              </a:rPr>
              <a:t> 추천 모듈</a:t>
            </a:r>
            <a:endParaRPr lang="ko-KR" sz="1100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solidFill>
                <a:schemeClr val="bg1"/>
              </a:solidFill>
              <a:ea typeface="맑은 고딕"/>
            </a:endParaRPr>
          </a:p>
          <a:p>
            <a:endParaRPr lang="ko-KR" altLang="en-US" sz="1600">
              <a:ln>
                <a:solidFill>
                  <a:prstClr val="white">
                    <a:lumMod val="85000"/>
                    <a:alpha val="20000"/>
                  </a:prstClr>
                </a:solidFill>
              </a:ln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63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F31E-C724-973F-59E2-23C7D056B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7090FEB-535A-F75A-3619-B482FC1D2DC7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8D524C-622C-0E69-1414-83FB9CDFE5DA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BEB7343-F193-D9F3-ADAE-3FA1EF729E33}"/>
              </a:ext>
            </a:extLst>
          </p:cNvPr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07A1D75-C795-687D-A7BF-D86E94B86468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8E396BF4-2C8C-78D5-D43F-D809473476B1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3F1CDE-0573-2D51-E38A-361377E2849E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E139C8-A43D-38C8-3778-D25529DC0B3E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30E87C-1A18-160B-EAAD-B982FFCB65B1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 spc="-15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040512-AC22-393E-5CDF-FFCBC0B08699}"/>
              </a:ext>
            </a:extLst>
          </p:cNvPr>
          <p:cNvSpPr txBox="1"/>
          <p:nvPr/>
        </p:nvSpPr>
        <p:spPr>
          <a:xfrm>
            <a:off x="841232" y="297822"/>
            <a:ext cx="446449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음악 </a:t>
            </a:r>
            <a:r>
              <a:rPr lang="en-US" altLang="ko-KR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AI </a:t>
            </a:r>
            <a:r>
              <a:rPr lang="ko-KR" altLang="en-US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로직</a:t>
            </a:r>
            <a:endParaRPr lang="ko-KR" altLang="en-US" sz="220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80384C-C9EF-B84E-CACC-3A37E2CAE42C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AutoShape 2" descr="이미지">
            <a:extLst>
              <a:ext uri="{FF2B5EF4-FFF2-40B4-BE49-F238E27FC236}">
                <a16:creationId xmlns:a16="http://schemas.microsoft.com/office/drawing/2014/main" id="{4F832600-7F06-39E5-8D08-AD1467CDAF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46091F-70C6-C311-61FE-45E2AAC09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60" y="1025720"/>
            <a:ext cx="4420510" cy="4660705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E3BD45-4EEC-A4C6-5869-3186F7A925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28" y="1025720"/>
            <a:ext cx="3586650" cy="4660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F294AC-FD06-3258-F957-10AD2BB5FB84}"/>
              </a:ext>
            </a:extLst>
          </p:cNvPr>
          <p:cNvSpPr txBox="1"/>
          <p:nvPr/>
        </p:nvSpPr>
        <p:spPr>
          <a:xfrm>
            <a:off x="685873" y="5805844"/>
            <a:ext cx="8328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의도분기 정의 </a:t>
            </a:r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-&gt; 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사용자 입력 의도 예외 발생 </a:t>
            </a:r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-&gt; GPT open AI 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호출하여 </a:t>
            </a:r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LLM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으로 위임</a:t>
            </a:r>
            <a:endParaRPr lang="ko-KR" altLang="en-US" sz="16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3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E8857-E5E4-8FA8-9249-2FCFC078D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73E7AD6-A2A7-762B-5458-91353AFD7E1D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0377814-6679-89A6-6359-4D73F64353DE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0B3E21-432F-0C1F-2FA6-323130FAE7B1}"/>
              </a:ext>
            </a:extLst>
          </p:cNvPr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3BEA7DF-F7D7-195F-15E7-F79A3CF71BD3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83E159A4-4051-1196-BB6E-D79A2ACDA220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DA5F235-3AA8-7B14-B898-19820441997D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4C10F8-2A68-123A-EC4A-70892275DFB9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65A7D9-F0DF-6635-2691-45ABEA68208F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 spc="-15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235538-90A3-BCFE-F8F6-3451F486B2EC}"/>
              </a:ext>
            </a:extLst>
          </p:cNvPr>
          <p:cNvSpPr txBox="1"/>
          <p:nvPr/>
        </p:nvSpPr>
        <p:spPr>
          <a:xfrm>
            <a:off x="841232" y="297822"/>
            <a:ext cx="446449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영화 </a:t>
            </a:r>
            <a:r>
              <a:rPr lang="en-US" altLang="ko-KR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AI </a:t>
            </a:r>
            <a:r>
              <a:rPr lang="ko-KR" altLang="en-US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로직</a:t>
            </a:r>
            <a:endParaRPr lang="ko-KR" altLang="en-US" sz="2200">
              <a:ln>
                <a:solidFill>
                  <a:prstClr val="black">
                    <a:alpha val="2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4F80D9-4BD9-1AEE-3813-528AA2B68C6B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AutoShape 2" descr="이미지">
            <a:extLst>
              <a:ext uri="{FF2B5EF4-FFF2-40B4-BE49-F238E27FC236}">
                <a16:creationId xmlns:a16="http://schemas.microsoft.com/office/drawing/2014/main" id="{B1E053AA-B7D1-9D26-6972-7258019C5C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2AFBF-496B-3989-8C01-82EB4370396F}"/>
              </a:ext>
            </a:extLst>
          </p:cNvPr>
          <p:cNvSpPr txBox="1"/>
          <p:nvPr/>
        </p:nvSpPr>
        <p:spPr>
          <a:xfrm>
            <a:off x="685873" y="5805844"/>
            <a:ext cx="8328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의도분기 정의 </a:t>
            </a:r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-&gt; 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사용자 입력 의도 예외 발생 </a:t>
            </a:r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-&gt; GPT open AI 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호출하여 </a:t>
            </a:r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LLM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으로 위임</a:t>
            </a:r>
            <a:endParaRPr lang="ko-KR" altLang="en-US" sz="16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2" name="그림 1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B3470F-63E3-9D4C-6EC8-EE289CDB0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38" y="1309077"/>
            <a:ext cx="3686304" cy="4077027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B4F028-91B1-F08E-DEAC-C9B70C1BE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72" y="1309077"/>
            <a:ext cx="3934831" cy="407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2230-A72C-7507-7AB4-5354ADED0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번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4F9B3A-4B93-5670-EDE3-AD4D45E88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6451" r="4848" b="7235"/>
          <a:stretch>
            <a:fillRect/>
          </a:stretch>
        </p:blipFill>
        <p:spPr>
          <a:xfrm>
            <a:off x="576405" y="700791"/>
            <a:ext cx="8530743" cy="574732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C812EA1-6E50-6E9E-BD6A-9F7973D31FA4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EFCD97-C8C6-3C31-0900-00E58494E7E8}"/>
              </a:ext>
            </a:extLst>
          </p:cNvPr>
          <p:cNvGrpSpPr/>
          <p:nvPr/>
        </p:nvGrpSpPr>
        <p:grpSpPr>
          <a:xfrm>
            <a:off x="-30861" y="1369544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861655-C847-C44C-2E76-DEDC76E4C684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spc="-15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82A08CF8-5738-5C1B-4A34-72919392827F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CA547F4-A250-829C-B895-42A5DD66FF28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F015E4-4EB0-E29B-E101-CCD3CCDBD98C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ADD3F5-00E7-30B5-7125-306BC03083DB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74B0A4-2F48-001A-A5B8-5151C02BC653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E6E299A-7B02-9B62-4D82-66A719F959C3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18C51-C58C-E3F6-AB26-B85C49AD4E45}"/>
              </a:ext>
            </a:extLst>
          </p:cNvPr>
          <p:cNvSpPr txBox="1"/>
          <p:nvPr/>
        </p:nvSpPr>
        <p:spPr>
          <a:xfrm>
            <a:off x="841232" y="297822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WBS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2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도표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576904-A092-67A7-D435-AD0401A43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t="6592" r="4343" b="27209"/>
          <a:stretch>
            <a:fillRect/>
          </a:stretch>
        </p:blipFill>
        <p:spPr>
          <a:xfrm>
            <a:off x="596129" y="700791"/>
            <a:ext cx="8557396" cy="440691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-30861" y="1369544"/>
            <a:ext cx="683568" cy="331264"/>
            <a:chOff x="-30861" y="980728"/>
            <a:chExt cx="683568" cy="331264"/>
          </a:xfrm>
        </p:grpSpPr>
        <p:sp>
          <p:nvSpPr>
            <p:cNvPr id="16" name="직사각형 15"/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spc="-15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직각 삼각형 16"/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2B5EA-C33F-8DFF-298A-DDACA488D7B7}"/>
              </a:ext>
            </a:extLst>
          </p:cNvPr>
          <p:cNvSpPr txBox="1"/>
          <p:nvPr/>
        </p:nvSpPr>
        <p:spPr>
          <a:xfrm>
            <a:off x="841232" y="297822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WBS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5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B6C36-E5E7-BBEA-E88C-1581723D6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78A59B-07A2-BE77-2B1E-B291E13D0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1" t="18538" r="2202" b="77541"/>
          <a:stretch>
            <a:fillRect/>
          </a:stretch>
        </p:blipFill>
        <p:spPr>
          <a:xfrm>
            <a:off x="4769964" y="1068188"/>
            <a:ext cx="2098230" cy="1456747"/>
          </a:xfrm>
          <a:prstGeom prst="rect">
            <a:avLst/>
          </a:prstGeom>
        </p:spPr>
      </p:pic>
      <p:pic>
        <p:nvPicPr>
          <p:cNvPr id="19" name="그림 18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770C14-4E1B-E44D-0A14-0BD4744AD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1" t="8485" r="44563" b="72630"/>
          <a:stretch>
            <a:fillRect/>
          </a:stretch>
        </p:blipFill>
        <p:spPr>
          <a:xfrm>
            <a:off x="6984126" y="942596"/>
            <a:ext cx="2061905" cy="4950155"/>
          </a:xfrm>
          <a:prstGeom prst="rect">
            <a:avLst/>
          </a:prstGeom>
        </p:spPr>
      </p:pic>
      <p:pic>
        <p:nvPicPr>
          <p:cNvPr id="10" name="그림 9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B79C14-D1A6-FD7D-010D-2FFA23C62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9" t="1086" r="55310" b="88787"/>
          <a:stretch>
            <a:fillRect/>
          </a:stretch>
        </p:blipFill>
        <p:spPr>
          <a:xfrm>
            <a:off x="4155543" y="3878368"/>
            <a:ext cx="1675725" cy="2423754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7EC897-B533-8762-2B2E-36D4BCFAD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2" t="1171" r="74843" b="90245"/>
          <a:stretch>
            <a:fillRect/>
          </a:stretch>
        </p:blipFill>
        <p:spPr>
          <a:xfrm>
            <a:off x="2350969" y="3878368"/>
            <a:ext cx="1653005" cy="2185494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752126-3B09-D7E0-B248-E30801956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87865" b="87739"/>
          <a:stretch>
            <a:fillRect/>
          </a:stretch>
        </p:blipFill>
        <p:spPr>
          <a:xfrm>
            <a:off x="539552" y="3645622"/>
            <a:ext cx="1753657" cy="291116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396257-1F38-0440-2A56-A0A038B3F914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081B24-1EBD-21B4-519A-E79BB9B18550}"/>
              </a:ext>
            </a:extLst>
          </p:cNvPr>
          <p:cNvGrpSpPr/>
          <p:nvPr/>
        </p:nvGrpSpPr>
        <p:grpSpPr>
          <a:xfrm>
            <a:off x="-30861" y="1369544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C87ED6E-1151-BA0D-186B-1128668077F8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spc="-15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FF30B328-80DD-D25C-39FA-D7F9CACDF54C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C14523-F2D1-0D67-F8C2-C956D014E50B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E7F605-56D7-44CE-A962-986358E50D8F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43FA9-E801-BD0C-79B7-8BFA27A9851B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256398-98A5-7E14-2A88-D025FB1E860E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6529A5-61EA-F6A0-6ABE-EB383F94D7F8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36ED9-59AB-A3E9-0E4E-FF19B9366BD5}"/>
              </a:ext>
            </a:extLst>
          </p:cNvPr>
          <p:cNvSpPr txBox="1"/>
          <p:nvPr/>
        </p:nvSpPr>
        <p:spPr>
          <a:xfrm>
            <a:off x="841232" y="297822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ERD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CB89D7-A283-2811-0516-F29C43341A22}"/>
              </a:ext>
            </a:extLst>
          </p:cNvPr>
          <p:cNvSpPr txBox="1"/>
          <p:nvPr/>
        </p:nvSpPr>
        <p:spPr>
          <a:xfrm>
            <a:off x="2991186" y="912715"/>
            <a:ext cx="1182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자유게시판 </a:t>
            </a:r>
            <a:r>
              <a:rPr lang="en-US" altLang="ko-KR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ERD</a:t>
            </a:r>
            <a:endParaRPr lang="ko-KR" altLang="en-US" sz="11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D97227-0C4D-9D09-AD3A-A3D20786BC21}"/>
              </a:ext>
            </a:extLst>
          </p:cNvPr>
          <p:cNvSpPr txBox="1"/>
          <p:nvPr/>
        </p:nvSpPr>
        <p:spPr>
          <a:xfrm>
            <a:off x="5715721" y="3616758"/>
            <a:ext cx="1328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공지 </a:t>
            </a:r>
            <a:r>
              <a:rPr lang="en-US" altLang="ko-KR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ERD</a:t>
            </a:r>
            <a:endParaRPr lang="ko-KR" altLang="en-US" sz="11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09B82-4816-0FCC-8F8A-CEA6FCD714D3}"/>
              </a:ext>
            </a:extLst>
          </p:cNvPr>
          <p:cNvSpPr txBox="1"/>
          <p:nvPr/>
        </p:nvSpPr>
        <p:spPr>
          <a:xfrm>
            <a:off x="795920" y="3672851"/>
            <a:ext cx="14598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전기차 충전소 찾기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B0C16-01E9-7E99-493D-BEEA6C8CAA91}"/>
              </a:ext>
            </a:extLst>
          </p:cNvPr>
          <p:cNvSpPr txBox="1"/>
          <p:nvPr/>
        </p:nvSpPr>
        <p:spPr>
          <a:xfrm>
            <a:off x="841232" y="920508"/>
            <a:ext cx="1182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공통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C9C715-314E-63E9-EBEB-0E8E94499F5A}"/>
              </a:ext>
            </a:extLst>
          </p:cNvPr>
          <p:cNvSpPr txBox="1"/>
          <p:nvPr/>
        </p:nvSpPr>
        <p:spPr>
          <a:xfrm>
            <a:off x="7067762" y="865865"/>
            <a:ext cx="1182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사용자 정보</a:t>
            </a:r>
          </a:p>
        </p:txBody>
      </p:sp>
      <p:pic>
        <p:nvPicPr>
          <p:cNvPr id="12" name="그림 11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820143-ED99-005A-6732-587C3C1AB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0" t="1088" r="41986" b="91297"/>
          <a:stretch>
            <a:fillRect/>
          </a:stretch>
        </p:blipFill>
        <p:spPr>
          <a:xfrm>
            <a:off x="767352" y="1133274"/>
            <a:ext cx="2061921" cy="2048048"/>
          </a:xfrm>
          <a:prstGeom prst="rect">
            <a:avLst/>
          </a:prstGeom>
        </p:spPr>
      </p:pic>
      <p:pic>
        <p:nvPicPr>
          <p:cNvPr id="28" name="그림 2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D51D54-574B-8D35-5F49-A0364002B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22" t="54381" r="22041" b="35525"/>
          <a:stretch>
            <a:fillRect/>
          </a:stretch>
        </p:blipFill>
        <p:spPr>
          <a:xfrm>
            <a:off x="2991187" y="1117046"/>
            <a:ext cx="1675724" cy="2472533"/>
          </a:xfrm>
          <a:prstGeom prst="rect">
            <a:avLst/>
          </a:prstGeom>
        </p:spPr>
      </p:pic>
      <p:pic>
        <p:nvPicPr>
          <p:cNvPr id="34" name="그림 3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B278C4-8C86-314B-4B64-179286EC8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0" t="73039" r="23769" b="18792"/>
          <a:stretch>
            <a:fillRect/>
          </a:stretch>
        </p:blipFill>
        <p:spPr>
          <a:xfrm>
            <a:off x="5753154" y="3826579"/>
            <a:ext cx="1328136" cy="1971486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31CAF6D-11EB-1669-3357-29844F3611ED}"/>
              </a:ext>
            </a:extLst>
          </p:cNvPr>
          <p:cNvCxnSpPr/>
          <p:nvPr/>
        </p:nvCxnSpPr>
        <p:spPr>
          <a:xfrm>
            <a:off x="2266950" y="5128294"/>
            <a:ext cx="13941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8DB3188-E86E-A72A-0D84-C5598EC85827}"/>
              </a:ext>
            </a:extLst>
          </p:cNvPr>
          <p:cNvCxnSpPr/>
          <p:nvPr/>
        </p:nvCxnSpPr>
        <p:spPr>
          <a:xfrm>
            <a:off x="4029075" y="5128294"/>
            <a:ext cx="13941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FC59C51-F8B1-C23A-1CAC-F3B9AC33BB02}"/>
              </a:ext>
            </a:extLst>
          </p:cNvPr>
          <p:cNvCxnSpPr/>
          <p:nvPr/>
        </p:nvCxnSpPr>
        <p:spPr>
          <a:xfrm>
            <a:off x="4630551" y="1796561"/>
            <a:ext cx="13941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6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85FC4-4B33-A5EC-6951-7D31B93B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4A53CB-4F06-D2DC-C4E2-C347497CC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07" t="44780" r="21808" b="46241"/>
          <a:stretch>
            <a:fillRect/>
          </a:stretch>
        </p:blipFill>
        <p:spPr>
          <a:xfrm>
            <a:off x="4086545" y="1211267"/>
            <a:ext cx="1753656" cy="2292381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1C4076C-8E57-6AB1-4101-6CBB08899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5" t="422" r="22920" b="76230"/>
          <a:stretch>
            <a:fillRect/>
          </a:stretch>
        </p:blipFill>
        <p:spPr>
          <a:xfrm>
            <a:off x="764608" y="857653"/>
            <a:ext cx="1407091" cy="549229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A98C0B-EAA6-9C26-EA4C-DACE93B70026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C2D9B6-ED6B-E715-AD0A-C1C0FF6321BC}"/>
              </a:ext>
            </a:extLst>
          </p:cNvPr>
          <p:cNvGrpSpPr/>
          <p:nvPr/>
        </p:nvGrpSpPr>
        <p:grpSpPr>
          <a:xfrm>
            <a:off x="-30861" y="1369544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80A32BE-93CA-3246-BFE0-7147EB6995F4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spc="-15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163D94D8-DF27-DA26-3966-FC6C2D440B92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2E93E57-A702-60C5-9CD2-B1F16C3F8FBD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C44176-F221-8A4C-0E6C-F6FA2B03A8A8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8863BE-3C06-5903-9AEC-5EAACC52C579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3A9851-E3E4-24F1-AA00-19A65D96E2BF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86AAD6D-B3D0-80AA-4127-99F10641DF7D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5124F-99C9-5F00-2C07-24D69623E86C}"/>
              </a:ext>
            </a:extLst>
          </p:cNvPr>
          <p:cNvSpPr txBox="1"/>
          <p:nvPr/>
        </p:nvSpPr>
        <p:spPr>
          <a:xfrm>
            <a:off x="841232" y="297822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ERD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7492D8-3F83-7479-27BC-75392FC5EC70}"/>
              </a:ext>
            </a:extLst>
          </p:cNvPr>
          <p:cNvSpPr txBox="1"/>
          <p:nvPr/>
        </p:nvSpPr>
        <p:spPr>
          <a:xfrm>
            <a:off x="774458" y="1003256"/>
            <a:ext cx="1753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 추천 </a:t>
            </a:r>
            <a:r>
              <a:rPr lang="en-US" altLang="ko-KR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ERD</a:t>
            </a:r>
            <a:endParaRPr lang="ko-KR" altLang="en-US" sz="11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2ABD5C-56AB-B022-0679-4A66667B5251}"/>
              </a:ext>
            </a:extLst>
          </p:cNvPr>
          <p:cNvSpPr txBox="1"/>
          <p:nvPr/>
        </p:nvSpPr>
        <p:spPr>
          <a:xfrm>
            <a:off x="616878" y="3926835"/>
            <a:ext cx="1753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 추천 </a:t>
            </a:r>
            <a:r>
              <a:rPr lang="en-US" altLang="ko-KR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ERD</a:t>
            </a:r>
            <a:endParaRPr lang="ko-KR" altLang="en-US" sz="11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49715B-21E6-28ED-DDFD-613A3BE0C78A}"/>
              </a:ext>
            </a:extLst>
          </p:cNvPr>
          <p:cNvSpPr txBox="1"/>
          <p:nvPr/>
        </p:nvSpPr>
        <p:spPr>
          <a:xfrm>
            <a:off x="7453856" y="1042295"/>
            <a:ext cx="872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사용자 </a:t>
            </a:r>
            <a:r>
              <a:rPr lang="ko-KR" altLang="en-US" sz="110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피드</a:t>
            </a:r>
            <a:endParaRPr lang="ko-KR" altLang="en-US" sz="11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8E01CB-3194-B462-7C75-51182800E2AC}"/>
              </a:ext>
            </a:extLst>
          </p:cNvPr>
          <p:cNvSpPr txBox="1"/>
          <p:nvPr/>
        </p:nvSpPr>
        <p:spPr>
          <a:xfrm>
            <a:off x="4048445" y="1011740"/>
            <a:ext cx="1152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즐겨찾기 </a:t>
            </a:r>
            <a:r>
              <a:rPr lang="en-US" altLang="ko-KR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ERD</a:t>
            </a:r>
            <a:endParaRPr lang="ko-KR" altLang="en-US" sz="11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1" name="그림 10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6F173F-EDED-0F59-F848-E8794C129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8" t="23772" r="24339" b="62656"/>
          <a:stretch>
            <a:fillRect/>
          </a:stretch>
        </p:blipFill>
        <p:spPr>
          <a:xfrm>
            <a:off x="7531982" y="1279922"/>
            <a:ext cx="1512880" cy="3929931"/>
          </a:xfrm>
          <a:prstGeom prst="rect">
            <a:avLst/>
          </a:prstGeom>
        </p:spPr>
      </p:pic>
      <p:pic>
        <p:nvPicPr>
          <p:cNvPr id="18" name="그림 1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5A81CE-B88B-9EC0-DE0C-2F6165358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49" t="37619" r="23972" b="54850"/>
          <a:stretch>
            <a:fillRect/>
          </a:stretch>
        </p:blipFill>
        <p:spPr>
          <a:xfrm>
            <a:off x="3861292" y="4072602"/>
            <a:ext cx="1325082" cy="1786181"/>
          </a:xfrm>
          <a:prstGeom prst="rect">
            <a:avLst/>
          </a:prstGeom>
        </p:spPr>
      </p:pic>
      <p:pic>
        <p:nvPicPr>
          <p:cNvPr id="20" name="그림 19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D2EA6C-43A4-8798-A1C7-F2AC5EBB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0" t="65078" r="23769" b="26955"/>
          <a:stretch>
            <a:fillRect/>
          </a:stretch>
        </p:blipFill>
        <p:spPr>
          <a:xfrm>
            <a:off x="6011651" y="1230250"/>
            <a:ext cx="1422466" cy="2059205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67B4E1-5F34-7BE6-3743-08A59A88E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9" t="81373" r="22942" b="9085"/>
          <a:stretch>
            <a:fillRect/>
          </a:stretch>
        </p:blipFill>
        <p:spPr>
          <a:xfrm>
            <a:off x="5947988" y="4107194"/>
            <a:ext cx="1325083" cy="2042201"/>
          </a:xfrm>
          <a:prstGeom prst="rect">
            <a:avLst/>
          </a:prstGeom>
        </p:spPr>
      </p:pic>
      <p:pic>
        <p:nvPicPr>
          <p:cNvPr id="24" name="그림 2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B41A50-25E7-C79D-4700-9A9805DC6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6" t="9077" r="2145" b="81799"/>
          <a:stretch>
            <a:fillRect/>
          </a:stretch>
        </p:blipFill>
        <p:spPr>
          <a:xfrm>
            <a:off x="2311113" y="4089805"/>
            <a:ext cx="1460302" cy="2338237"/>
          </a:xfrm>
          <a:prstGeom prst="rect">
            <a:avLst/>
          </a:prstGeom>
        </p:spPr>
      </p:pic>
      <p:pic>
        <p:nvPicPr>
          <p:cNvPr id="25" name="그림 24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6597F9F-52A7-3557-153E-F5C128258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2" t="1124" r="2145" b="91252"/>
          <a:stretch>
            <a:fillRect/>
          </a:stretch>
        </p:blipFill>
        <p:spPr>
          <a:xfrm>
            <a:off x="2303673" y="1230250"/>
            <a:ext cx="1681067" cy="224827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4DCA7B4-77FC-EBC8-82EA-5C86166BEB2A}"/>
              </a:ext>
            </a:extLst>
          </p:cNvPr>
          <p:cNvSpPr txBox="1"/>
          <p:nvPr/>
        </p:nvSpPr>
        <p:spPr>
          <a:xfrm>
            <a:off x="5925237" y="1017790"/>
            <a:ext cx="872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댓글 </a:t>
            </a:r>
            <a:r>
              <a:rPr lang="en-US" altLang="ko-KR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ERD</a:t>
            </a:r>
            <a:endParaRPr lang="ko-KR" altLang="en-US" sz="11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4F610A-850A-EF43-ECD3-37D31EA839B1}"/>
              </a:ext>
            </a:extLst>
          </p:cNvPr>
          <p:cNvSpPr txBox="1"/>
          <p:nvPr/>
        </p:nvSpPr>
        <p:spPr>
          <a:xfrm>
            <a:off x="5922845" y="3879326"/>
            <a:ext cx="872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신고 </a:t>
            </a:r>
            <a:r>
              <a:rPr lang="en-US" altLang="ko-KR" sz="11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ERD</a:t>
            </a:r>
            <a:endParaRPr lang="ko-KR" altLang="en-US" sz="11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33C8B0-D9B3-FEE0-1C10-EE85B2784661}"/>
              </a:ext>
            </a:extLst>
          </p:cNvPr>
          <p:cNvCxnSpPr/>
          <p:nvPr/>
        </p:nvCxnSpPr>
        <p:spPr>
          <a:xfrm>
            <a:off x="2171700" y="5128294"/>
            <a:ext cx="13941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86E3706-F9C0-2FFC-F845-944CAAE72EDA}"/>
              </a:ext>
            </a:extLst>
          </p:cNvPr>
          <p:cNvCxnSpPr/>
          <p:nvPr/>
        </p:nvCxnSpPr>
        <p:spPr>
          <a:xfrm>
            <a:off x="3752850" y="5099719"/>
            <a:ext cx="13941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C48710A-C7CA-08B6-95E5-C2B90B524F64}"/>
              </a:ext>
            </a:extLst>
          </p:cNvPr>
          <p:cNvCxnSpPr/>
          <p:nvPr/>
        </p:nvCxnSpPr>
        <p:spPr>
          <a:xfrm>
            <a:off x="2171700" y="2259852"/>
            <a:ext cx="13941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18BB1BD-DC47-EB76-925E-A0EDFC2ACC98}"/>
              </a:ext>
            </a:extLst>
          </p:cNvPr>
          <p:cNvCxnSpPr>
            <a:cxnSpLocks/>
          </p:cNvCxnSpPr>
          <p:nvPr/>
        </p:nvCxnSpPr>
        <p:spPr>
          <a:xfrm rot="5400000">
            <a:off x="8029575" y="3307076"/>
            <a:ext cx="3429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4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7B13-7CE3-7CDB-20ED-4DDB2B244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0DBAEC-7DF2-450A-B0B6-BDF721EB2B08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78879C-FFD0-F1D3-AF28-07040979AB2D}"/>
              </a:ext>
            </a:extLst>
          </p:cNvPr>
          <p:cNvGrpSpPr/>
          <p:nvPr/>
        </p:nvGrpSpPr>
        <p:grpSpPr>
          <a:xfrm>
            <a:off x="-30861" y="1369544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EAF8495-20F1-21EA-24CB-0918F87E482C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spc="-15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E48ABCD-2238-2633-D07F-14C2F0EFCF20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859CA5B-E808-B217-66C6-19F84C33E949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983185-C067-D66C-6F26-E57D9F384FE4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50A0B6-757B-B332-9585-180307754BF4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FDAD07-A582-8066-66D7-C490D48ABC5B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E76448-0D49-679B-CFA7-B7FD8F737AE7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75027-D910-7F3F-D232-3AF695E73E19}"/>
              </a:ext>
            </a:extLst>
          </p:cNvPr>
          <p:cNvSpPr txBox="1"/>
          <p:nvPr/>
        </p:nvSpPr>
        <p:spPr>
          <a:xfrm>
            <a:off x="841232" y="297822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ERD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2" name="그림 11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684BCF-ABFC-C870-A930-53ECA004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4" y="759676"/>
            <a:ext cx="4205880" cy="3498695"/>
          </a:xfrm>
          <a:prstGeom prst="rect">
            <a:avLst/>
          </a:prstGeom>
        </p:spPr>
      </p:pic>
      <p:pic>
        <p:nvPicPr>
          <p:cNvPr id="13" name="그림 12" descr="텍스트, 스크린샷, 메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C715B15-3097-71CE-832E-0A066970E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224" y="3210041"/>
            <a:ext cx="1886647" cy="2870277"/>
          </a:xfrm>
          <a:prstGeom prst="rect">
            <a:avLst/>
          </a:prstGeom>
        </p:spPr>
      </p:pic>
      <p:pic>
        <p:nvPicPr>
          <p:cNvPr id="19" name="그림 18" descr="텍스트, 스크린샷, 번호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F02FF5-EB68-A1E8-8D39-3E7876FE2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921" y="943207"/>
            <a:ext cx="3767486" cy="2260445"/>
          </a:xfrm>
          <a:prstGeom prst="rect">
            <a:avLst/>
          </a:prstGeom>
        </p:spPr>
      </p:pic>
      <p:pic>
        <p:nvPicPr>
          <p:cNvPr id="21" name="그림 2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1AAE68-9F22-A6F8-53A6-022D735B7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445" y="3212945"/>
            <a:ext cx="1905270" cy="28644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F429DB-4045-622D-94C2-763AA2C4FC31}"/>
              </a:ext>
            </a:extLst>
          </p:cNvPr>
          <p:cNvSpPr txBox="1"/>
          <p:nvPr/>
        </p:nvSpPr>
        <p:spPr>
          <a:xfrm>
            <a:off x="1065623" y="4642625"/>
            <a:ext cx="2528045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latin typeface="Noto Sans KR" panose="020B0200000000000000" pitchFamily="50" charset="-127"/>
                <a:ea typeface="Noto Sans KR"/>
              </a:rPr>
              <a:t>공통</a:t>
            </a:r>
            <a:r>
              <a:rPr lang="en-US" altLang="ko-KR" b="1">
                <a:latin typeface="Noto Sans KR" panose="020B0200000000000000" pitchFamily="50" charset="-127"/>
                <a:ea typeface="Noto Sans KR"/>
              </a:rPr>
              <a:t> </a:t>
            </a:r>
            <a:r>
              <a:rPr lang="en-US" altLang="ko-KR" b="1" err="1">
                <a:latin typeface="Noto Sans KR" panose="020B0200000000000000" pitchFamily="50" charset="-127"/>
                <a:ea typeface="Noto Sans KR"/>
              </a:rPr>
              <a:t>카테고리</a:t>
            </a:r>
            <a:r>
              <a:rPr lang="en-US" altLang="ko-KR" b="1">
                <a:latin typeface="Noto Sans KR" panose="020B0200000000000000" pitchFamily="50" charset="-127"/>
                <a:ea typeface="Noto Sans KR"/>
              </a:rPr>
              <a:t> </a:t>
            </a:r>
            <a:r>
              <a:rPr lang="en-US" altLang="ko-KR" b="1" err="1">
                <a:latin typeface="Noto Sans KR" panose="020B0200000000000000" pitchFamily="50" charset="-127"/>
                <a:ea typeface="Noto Sans KR"/>
              </a:rPr>
              <a:t>테이블로</a:t>
            </a:r>
            <a:r>
              <a:rPr lang="en-US" altLang="ko-KR" b="1">
                <a:latin typeface="Noto Sans KR" panose="020B0200000000000000" pitchFamily="50" charset="-127"/>
                <a:ea typeface="Noto Sans KR"/>
              </a:rPr>
              <a:t> </a:t>
            </a:r>
            <a:r>
              <a:rPr lang="en-US" altLang="ko-KR" b="1" err="1">
                <a:latin typeface="Noto Sans KR" panose="020B0200000000000000" pitchFamily="50" charset="-127"/>
                <a:ea typeface="Noto Sans KR"/>
              </a:rPr>
              <a:t>코드</a:t>
            </a:r>
            <a:r>
              <a:rPr lang="en-US" altLang="ko-KR" b="1">
                <a:latin typeface="Noto Sans KR" panose="020B0200000000000000" pitchFamily="50" charset="-127"/>
                <a:ea typeface="Noto Sans KR"/>
              </a:rPr>
              <a:t> </a:t>
            </a:r>
            <a:r>
              <a:rPr lang="en-US" altLang="ko-KR" b="1" err="1">
                <a:latin typeface="Noto Sans KR" panose="020B0200000000000000" pitchFamily="50" charset="-127"/>
                <a:ea typeface="Noto Sans KR"/>
              </a:rPr>
              <a:t>분리</a:t>
            </a:r>
            <a:endParaRPr lang="en-US" altLang="ko-KR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sz="16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  <a:p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       -&gt; </a:t>
            </a:r>
            <a:r>
              <a:rPr lang="en-US" altLang="ko-KR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지정된</a:t>
            </a:r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 </a:t>
            </a:r>
            <a:r>
              <a:rPr lang="en-US" altLang="ko-KR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ID로</a:t>
            </a:r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 각 </a:t>
            </a:r>
            <a:r>
              <a:rPr lang="en-US" altLang="ko-KR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테이블에</a:t>
            </a:r>
            <a:r>
              <a:rPr lang="en-US" altLang="ko-KR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 </a:t>
            </a:r>
            <a:r>
              <a:rPr lang="en-US" altLang="ko-KR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조인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 </a:t>
            </a:r>
            <a:endParaRPr lang="en-US" altLang="ko-KR" sz="1600" b="1">
              <a:ln>
                <a:solidFill>
                  <a:prstClr val="black">
                    <a:alpha val="20000"/>
                  </a:prst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14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5E502-5782-A264-41CA-33DED45C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4C1485F-0794-15AC-3F99-FBDF5DBAF5FA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31D7A2D-FF4F-A30D-AB72-0C1D0EC504A1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57E8D0-519D-69CE-7CA0-143510972298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6D07CCE0-A897-05CA-5F40-D0927F8EF35C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0F6AC6-3CBC-F508-6FDF-F970392EFC71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5A17B2D-2CD4-BFAE-5705-BFD06E9AB128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79C0EE-9650-F299-5253-7BD3B67B8173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3997513-70AD-0887-0F02-C4C31473FD1D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1FC19C-79B1-00F5-0BF2-24ED794CCA36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3E242-2B3B-2F15-28AA-C364D3828DEA}"/>
              </a:ext>
            </a:extLst>
          </p:cNvPr>
          <p:cNvSpPr txBox="1"/>
          <p:nvPr/>
        </p:nvSpPr>
        <p:spPr>
          <a:xfrm>
            <a:off x="841232" y="297822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상태 다이어그램</a:t>
            </a:r>
          </a:p>
        </p:txBody>
      </p:sp>
      <p:pic>
        <p:nvPicPr>
          <p:cNvPr id="7" name="그림 6" descr="도표, 평면도, 기술 도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2A9E23-D22E-615E-49BF-7D9DAC47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9" y="870369"/>
            <a:ext cx="8559940" cy="56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8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잘린 대각선 방향 모서리 45">
            <a:extLst>
              <a:ext uri="{FF2B5EF4-FFF2-40B4-BE49-F238E27FC236}">
                <a16:creationId xmlns:a16="http://schemas.microsoft.com/office/drawing/2014/main" id="{CCD54A48-B70D-4AAA-BF3B-0AA5AC370CEE}"/>
              </a:ext>
            </a:extLst>
          </p:cNvPr>
          <p:cNvSpPr/>
          <p:nvPr/>
        </p:nvSpPr>
        <p:spPr>
          <a:xfrm flipH="1">
            <a:off x="539327" y="3090014"/>
            <a:ext cx="1559124" cy="677972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INDEX</a:t>
            </a:r>
            <a:endParaRPr lang="ko-KR" altLang="en-US" sz="360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1CF0D10-14F6-4296-9ADF-AB7CD3F03445}"/>
              </a:ext>
            </a:extLst>
          </p:cNvPr>
          <p:cNvCxnSpPr>
            <a:cxnSpLocks/>
          </p:cNvCxnSpPr>
          <p:nvPr/>
        </p:nvCxnSpPr>
        <p:spPr>
          <a:xfrm>
            <a:off x="2327553" y="2330665"/>
            <a:ext cx="0" cy="286168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A8C6235-DE1B-4AF0-8BA0-BEF1A2591138}"/>
              </a:ext>
            </a:extLst>
          </p:cNvPr>
          <p:cNvSpPr txBox="1"/>
          <p:nvPr/>
        </p:nvSpPr>
        <p:spPr>
          <a:xfrm>
            <a:off x="2322605" y="1258569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28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156F7FB-B66C-4775-9438-813EBAB32D02}"/>
              </a:ext>
            </a:extLst>
          </p:cNvPr>
          <p:cNvSpPr txBox="1"/>
          <p:nvPr/>
        </p:nvSpPr>
        <p:spPr>
          <a:xfrm>
            <a:off x="2322605" y="3775533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28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536B3-AEE4-4492-A560-2C957E8F6D5A}"/>
              </a:ext>
            </a:extLst>
          </p:cNvPr>
          <p:cNvSpPr txBox="1"/>
          <p:nvPr/>
        </p:nvSpPr>
        <p:spPr>
          <a:xfrm>
            <a:off x="5704843" y="2533456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28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B98AEE-9C75-4568-9D7C-C1D29D4144CA}"/>
              </a:ext>
            </a:extLst>
          </p:cNvPr>
          <p:cNvSpPr txBox="1"/>
          <p:nvPr/>
        </p:nvSpPr>
        <p:spPr>
          <a:xfrm>
            <a:off x="2838959" y="3824330"/>
            <a:ext cx="2587742" cy="175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Noto Sans KR" panose="020B0200000000000000" pitchFamily="50" charset="-127"/>
                <a:ea typeface="Noto Sans KR" panose="020B0200000000000000" pitchFamily="50" charset="-127"/>
              </a:rPr>
              <a:t>개발 환경</a:t>
            </a:r>
            <a:endParaRPr lang="en-US" altLang="ko-KR" sz="20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WBS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ERD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상태 </a:t>
            </a:r>
            <a:r>
              <a:rPr lang="ko-KR" altLang="en-US" err="1">
                <a:latin typeface="Noto Sans KR" panose="020B0200000000000000" pitchFamily="50" charset="-127"/>
                <a:ea typeface="Noto Sans KR" panose="020B0200000000000000" pitchFamily="50" charset="-127"/>
              </a:rPr>
              <a:t>다이아그램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73D08-3444-F9A1-F5CE-4017F788D20E}"/>
              </a:ext>
            </a:extLst>
          </p:cNvPr>
          <p:cNvSpPr txBox="1"/>
          <p:nvPr/>
        </p:nvSpPr>
        <p:spPr>
          <a:xfrm>
            <a:off x="2838959" y="1281972"/>
            <a:ext cx="2734544" cy="216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Noto Sans KR" panose="020B0200000000000000" pitchFamily="50" charset="-127"/>
                <a:ea typeface="Noto Sans KR" panose="020B0200000000000000" pitchFamily="50" charset="-127"/>
              </a:rPr>
              <a:t>개요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기획의도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아이콘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사용 언어 및 협업</a:t>
            </a:r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</a:rPr>
              <a:t>tool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</a:rPr>
              <a:t>구현 기능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882AF-85A4-2F34-99F0-0268F7CE9C0F}"/>
              </a:ext>
            </a:extLst>
          </p:cNvPr>
          <p:cNvSpPr txBox="1"/>
          <p:nvPr/>
        </p:nvSpPr>
        <p:spPr>
          <a:xfrm>
            <a:off x="6223891" y="2533456"/>
            <a:ext cx="2082773" cy="499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latin typeface="Noto Sans KR" panose="020B0200000000000000" pitchFamily="50" charset="-127"/>
                <a:ea typeface="Noto Sans KR" panose="020B0200000000000000" pitchFamily="50" charset="-127"/>
              </a:rPr>
              <a:t>UI/UX </a:t>
            </a:r>
            <a:r>
              <a:rPr lang="ko-KR" altLang="en-US" sz="2000" b="1">
                <a:latin typeface="Noto Sans KR" panose="020B0200000000000000" pitchFamily="50" charset="-127"/>
                <a:ea typeface="Noto Sans KR" panose="020B0200000000000000" pitchFamily="50" charset="-127"/>
              </a:rPr>
              <a:t>구현 결과</a:t>
            </a:r>
            <a:endParaRPr lang="en-US" altLang="ko-KR" sz="20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17BFD-B8AB-B517-6714-67F0156A23CB}"/>
              </a:ext>
            </a:extLst>
          </p:cNvPr>
          <p:cNvSpPr txBox="1"/>
          <p:nvPr/>
        </p:nvSpPr>
        <p:spPr>
          <a:xfrm>
            <a:off x="5704843" y="1240362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28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231C1-1612-7D96-238A-58738BD75DFF}"/>
              </a:ext>
            </a:extLst>
          </p:cNvPr>
          <p:cNvSpPr txBox="1"/>
          <p:nvPr/>
        </p:nvSpPr>
        <p:spPr>
          <a:xfrm>
            <a:off x="6223891" y="1240362"/>
            <a:ext cx="2082773" cy="499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Noto Sans KR" panose="020B0200000000000000" pitchFamily="50" charset="-127"/>
                <a:ea typeface="Noto Sans KR" panose="020B0200000000000000" pitchFamily="50" charset="-127"/>
              </a:rPr>
              <a:t>메뉴 리스트</a:t>
            </a:r>
            <a:endParaRPr lang="en-US" altLang="ko-KR" sz="20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4E6CF-EACF-33A2-115E-B900E5E0B107}"/>
              </a:ext>
            </a:extLst>
          </p:cNvPr>
          <p:cNvSpPr txBox="1"/>
          <p:nvPr/>
        </p:nvSpPr>
        <p:spPr>
          <a:xfrm>
            <a:off x="5704843" y="3798323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endParaRPr lang="ko-KR" altLang="en-US" sz="28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C40DE-1A19-68A9-7904-22A46DB4035F}"/>
              </a:ext>
            </a:extLst>
          </p:cNvPr>
          <p:cNvSpPr txBox="1"/>
          <p:nvPr/>
        </p:nvSpPr>
        <p:spPr>
          <a:xfrm>
            <a:off x="6223891" y="3798323"/>
            <a:ext cx="2082773" cy="499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Noto Sans KR" panose="020B0200000000000000" pitchFamily="50" charset="-127"/>
                <a:ea typeface="Noto Sans KR" panose="020B0200000000000000" pitchFamily="50" charset="-127"/>
              </a:rPr>
              <a:t>시연 영상</a:t>
            </a:r>
            <a:endParaRPr lang="en-US" altLang="ko-KR" sz="20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63E40-7AE9-72F0-0CC8-DE488A9A36AD}"/>
              </a:ext>
            </a:extLst>
          </p:cNvPr>
          <p:cNvSpPr txBox="1"/>
          <p:nvPr/>
        </p:nvSpPr>
        <p:spPr>
          <a:xfrm>
            <a:off x="5704843" y="5012703"/>
            <a:ext cx="77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endParaRPr lang="ko-KR" altLang="en-US" sz="28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15F51-C83C-6E3C-D96A-06190C343F2C}"/>
              </a:ext>
            </a:extLst>
          </p:cNvPr>
          <p:cNvSpPr txBox="1"/>
          <p:nvPr/>
        </p:nvSpPr>
        <p:spPr>
          <a:xfrm>
            <a:off x="6223891" y="5012703"/>
            <a:ext cx="2082773" cy="499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후기</a:t>
            </a:r>
            <a:endParaRPr lang="en-US" altLang="ko-KR" sz="20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60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93979-A322-7CCE-39CA-B56DDF663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794FE41-7162-835A-9537-4BA6A70F9A7E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7094DE-89AB-A5B1-FA3A-489C38D14FA4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28A0746-E91A-95C0-8A5D-4BEF71D5D1CF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8312BF1F-7C4B-37E0-EC7A-D25D2EC085E5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2BD15D6-02D1-B349-65A4-5B3731A65402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0844593-2275-1012-8DA5-7EDF69A8D0BF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86F724-BA51-6805-2962-5D91AB454AF0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1602D8-5704-402E-2397-08A6FD52B08A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DED08-BBDF-9E90-F803-F0AD9D5214F5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A00D0-F709-A38A-043C-CDEE68986E91}"/>
              </a:ext>
            </a:extLst>
          </p:cNvPr>
          <p:cNvSpPr txBox="1"/>
          <p:nvPr/>
        </p:nvSpPr>
        <p:spPr>
          <a:xfrm>
            <a:off x="841232" y="297822"/>
            <a:ext cx="44644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프로젝트 구조 - </a:t>
            </a:r>
            <a:r>
              <a:rPr lang="ko-KR" altLang="en-US" sz="2400" b="1" err="1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Frontend</a:t>
            </a:r>
            <a:endParaRPr lang="ko-KR" err="1"/>
          </a:p>
        </p:txBody>
      </p:sp>
      <p:pic>
        <p:nvPicPr>
          <p:cNvPr id="6" name="그림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2B6EC1-AA83-FBB6-6DCD-14A8B832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53" y="951024"/>
            <a:ext cx="2276017" cy="4335720"/>
          </a:xfrm>
          <a:prstGeom prst="rect">
            <a:avLst/>
          </a:prstGeom>
        </p:spPr>
      </p:pic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005D04-1A63-32A1-8AA8-ACF11BE64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778" y="955748"/>
            <a:ext cx="2428211" cy="4338086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9E79E1-2FB8-FACD-78AC-7AB6B46C5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558" y="951282"/>
            <a:ext cx="3117628" cy="43352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FD70E5-67A5-7701-0020-5878B857742D}"/>
              </a:ext>
            </a:extLst>
          </p:cNvPr>
          <p:cNvSpPr txBox="1"/>
          <p:nvPr/>
        </p:nvSpPr>
        <p:spPr>
          <a:xfrm>
            <a:off x="900304" y="5389636"/>
            <a:ext cx="74829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컨텐츠 별로 </a:t>
            </a:r>
            <a:r>
              <a:rPr lang="ko-KR" altLang="en-US" sz="1400" b="1" err="1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Screen</a:t>
            </a:r>
            <a:r>
              <a:rPr lang="ko-KR" altLang="en-US" sz="1400" b="1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 분리 -&gt; </a:t>
            </a:r>
            <a:r>
              <a:rPr lang="ko-KR" altLang="en-US" sz="1400" b="1" err="1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Componenets도</a:t>
            </a:r>
            <a:r>
              <a:rPr lang="ko-KR" altLang="en-US" sz="1400" b="1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 컨텐츠 별로 분리 후 각 스크린에 맞춰 </a:t>
            </a:r>
            <a:r>
              <a:rPr lang="ko-KR" altLang="en-US" sz="1400" b="1" err="1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Import하여</a:t>
            </a:r>
            <a:r>
              <a:rPr lang="ko-KR" altLang="en-US" sz="1400" b="1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 랜더링</a:t>
            </a:r>
            <a:endParaRPr lang="ko-KR" altLang="en-US" sz="1400" b="1">
              <a:ln>
                <a:solidFill>
                  <a:prstClr val="black">
                    <a:alpha val="20000"/>
                  </a:prstClr>
                </a:solidFill>
              </a:ln>
              <a:ea typeface="Noto Sans KR"/>
              <a:cs typeface="Open Sans Extra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2A775-4FA4-AC14-261A-CB77BC92719D}"/>
              </a:ext>
            </a:extLst>
          </p:cNvPr>
          <p:cNvSpPr txBox="1"/>
          <p:nvPr/>
        </p:nvSpPr>
        <p:spPr>
          <a:xfrm>
            <a:off x="900304" y="5974426"/>
            <a:ext cx="748295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b="1" err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Android</a:t>
            </a:r>
            <a:r>
              <a:rPr lang="ko-KR" altLang="en-US" sz="1400" b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/</a:t>
            </a:r>
            <a:r>
              <a:rPr lang="ko-KR" altLang="en-US" sz="1400" b="1" err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app</a:t>
            </a:r>
            <a:r>
              <a:rPr lang="ko-KR" altLang="en-US" sz="1400" b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/</a:t>
            </a:r>
            <a:r>
              <a:rPr lang="ko-KR" altLang="en-US" sz="1400" b="1" err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src</a:t>
            </a:r>
            <a:r>
              <a:rPr lang="ko-KR" altLang="en-US" sz="1400" b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/</a:t>
            </a:r>
            <a:r>
              <a:rPr lang="ko-KR" altLang="en-US" sz="1400" b="1" err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main</a:t>
            </a:r>
            <a:r>
              <a:rPr lang="ko-KR" altLang="en-US" sz="1400" b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/</a:t>
            </a:r>
            <a:r>
              <a:rPr lang="ko-KR" altLang="en-US" sz="1400" b="1" err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assets</a:t>
            </a:r>
            <a:r>
              <a:rPr lang="ko-KR" altLang="en-US" sz="1400" b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 </a:t>
            </a:r>
            <a:r>
              <a:rPr lang="ko-KR" altLang="en-US" sz="1400" b="1" err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에</a:t>
            </a:r>
            <a:r>
              <a:rPr lang="ko-KR" altLang="en-US" sz="1400" b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 map.html 생성 후 </a:t>
            </a:r>
            <a:r>
              <a:rPr lang="ko-KR" altLang="en-US" sz="1400" b="1" err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Screen에</a:t>
            </a:r>
            <a:r>
              <a:rPr lang="ko-KR" altLang="en-US" sz="1400" b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 </a:t>
            </a:r>
            <a:r>
              <a:rPr lang="ko-KR" altLang="en-US" sz="1400" b="1" err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WebView</a:t>
            </a:r>
            <a:r>
              <a:rPr lang="ko-KR" altLang="en-US" sz="1400" b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 사용하여 </a:t>
            </a:r>
            <a:r>
              <a:rPr lang="ko-KR" altLang="en-US" sz="1400" b="1" err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랜더링</a:t>
            </a:r>
            <a:endParaRPr lang="ko-KR" altLang="en-US" sz="1400" b="1">
              <a:ln>
                <a:solidFill>
                  <a:prstClr val="black">
                    <a:alpha val="20000"/>
                  </a:prstClr>
                </a:solidFill>
              </a:ln>
              <a:ea typeface="Noto Sans KR"/>
              <a:cs typeface="Open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4355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B6993-CD3E-97BB-4EEC-4ECF31E9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F1886DE-DC00-283B-3AA3-E701593C42C6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77CA42-913E-60B4-599A-C05B28EBFD31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BAE1373-C5DD-2365-41B6-55A44B7B3A8B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C8307EA-3D8B-3783-FA04-4D33EFAACDF6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A8FFE4-ED6E-E79C-DD73-4D9D08B773E8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FF6F34-A25F-7A6E-B51A-B9D910DE3ACB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70BF4B-042A-7C4F-7BE6-FCB4F6B75D4D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7A3E62-28BC-69DE-4EDB-5D063FA3FF57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5E1FCE-C740-1025-4FC6-83D25618E730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FFF27-E277-2690-94D0-6532B7E1B02C}"/>
              </a:ext>
            </a:extLst>
          </p:cNvPr>
          <p:cNvSpPr txBox="1"/>
          <p:nvPr/>
        </p:nvSpPr>
        <p:spPr>
          <a:xfrm>
            <a:off x="870766" y="297822"/>
            <a:ext cx="488389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프로젝트 구조 - </a:t>
            </a:r>
            <a:r>
              <a:rPr lang="ko-KR" altLang="en-US" sz="24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Backend</a:t>
            </a:r>
            <a:endParaRPr lang="ko-KR" altLang="en-US" sz="2400" b="1" err="1">
              <a:ln>
                <a:solidFill>
                  <a:prstClr val="black">
                    <a:alpha val="20000"/>
                  </a:prst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6" name="그림 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12CB22-F81A-0752-366D-9E8393D57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54" y="956930"/>
            <a:ext cx="3853441" cy="4731489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4832A9-26F8-8C18-F7B9-F45BD01B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997" y="956930"/>
            <a:ext cx="4086241" cy="4731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7D8D57-C2CD-23C9-3366-7FEC7A3758ED}"/>
              </a:ext>
            </a:extLst>
          </p:cNvPr>
          <p:cNvSpPr txBox="1"/>
          <p:nvPr/>
        </p:nvSpPr>
        <p:spPr>
          <a:xfrm>
            <a:off x="876672" y="5785403"/>
            <a:ext cx="77310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데이터베이스 기준으로 패키지 분리하여 </a:t>
            </a:r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Class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, </a:t>
            </a:r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Interface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 생성 -&gt; </a:t>
            </a:r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mybatis-mapper도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 데이터베이스 기준으로 분리하여 매핑 </a:t>
            </a:r>
            <a:endParaRPr lang="ko-KR" altLang="en-US" sz="1600" b="1">
              <a:ln>
                <a:solidFill>
                  <a:prstClr val="black">
                    <a:alpha val="20000"/>
                  </a:prst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E516-6E59-5E68-FEED-8487A8C57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6939A5A-F4E6-0B78-F514-2F052F77A375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28021C-34FD-44AA-095E-120FC405B1F2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2A6EBC-9257-7197-6068-B8352788322C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1CE7EA0C-D062-B388-8573-80BA6CEDE577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A8C3E18-F070-AE5E-E446-22FE6605318C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C9193C5-5493-24CA-43E9-E06D3CD01CC5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CFD4F9-F325-F724-DF5A-0F6A4A4D47B1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C24DD08-3A2F-11C6-9521-2DEEDD5C3BBF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F1BEFD-8863-ED20-D1F6-1A5CF636CF3F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1E0B2-EA11-1AAE-4402-9D49423A4F31}"/>
              </a:ext>
            </a:extLst>
          </p:cNvPr>
          <p:cNvSpPr txBox="1"/>
          <p:nvPr/>
        </p:nvSpPr>
        <p:spPr>
          <a:xfrm>
            <a:off x="870766" y="297822"/>
            <a:ext cx="488389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프로젝트 구조 - </a:t>
            </a:r>
            <a:r>
              <a:rPr lang="ko-KR" altLang="en-US" sz="24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Python</a:t>
            </a:r>
            <a:endParaRPr lang="ko-KR" altLang="en-US" sz="2400" b="1" err="1">
              <a:ln>
                <a:solidFill>
                  <a:prstClr val="black">
                    <a:alpha val="20000"/>
                  </a:prst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619E8-1A65-477E-C489-BE15316CF44F}"/>
              </a:ext>
            </a:extLst>
          </p:cNvPr>
          <p:cNvSpPr txBox="1"/>
          <p:nvPr/>
        </p:nvSpPr>
        <p:spPr>
          <a:xfrm>
            <a:off x="994812" y="5832659"/>
            <a:ext cx="77310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Router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, </a:t>
            </a:r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Schemas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, </a:t>
            </a:r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Services로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 구조 분리 -&gt; </a:t>
            </a:r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movie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, </a:t>
            </a:r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music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 분리하여 파일 생성</a:t>
            </a:r>
            <a:endParaRPr lang="ko-KR" altLang="en-US" sz="1600" b="1">
              <a:ln>
                <a:solidFill>
                  <a:prstClr val="black">
                    <a:alpha val="20000"/>
                  </a:prst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9" name="그림 8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792F9E-135D-2BB5-6AC7-E88F7DC4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06" y="874233"/>
            <a:ext cx="4800644" cy="48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2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DCCED-1638-7241-254B-0470313A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EF42E2-D134-9E1B-7CB8-BE80952B06BE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44CE71-8242-4704-3BE7-05241FDC77C2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9FC2517-7807-4668-880B-AF76CFDA0BE2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C778484-2CD6-D47D-E9E1-0B62C136DC0D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DB8E8C0-F508-7569-A954-D433FD851ECE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92BB2C-2B1B-83A4-3B92-AE468B36FE90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019ECB-3418-45E0-CAED-D84B33CEC5A4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3173FC-3704-1804-D9DB-64CD759DFA37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05022-EA84-0BA5-B239-B3F20E3318D1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D1623-4A66-7291-F0D6-DA790B8A62AD}"/>
              </a:ext>
            </a:extLst>
          </p:cNvPr>
          <p:cNvSpPr txBox="1"/>
          <p:nvPr/>
        </p:nvSpPr>
        <p:spPr>
          <a:xfrm>
            <a:off x="841232" y="297822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메뉴 리스트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167AC-B01B-52AD-3413-EB3A6EE5D5B4}"/>
              </a:ext>
            </a:extLst>
          </p:cNvPr>
          <p:cNvSpPr txBox="1"/>
          <p:nvPr/>
        </p:nvSpPr>
        <p:spPr>
          <a:xfrm>
            <a:off x="922239" y="1086382"/>
            <a:ext cx="127505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로그인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  <a:p>
            <a:endParaRPr lang="ko-KR" altLang="en-US" sz="11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B8D64-E1B9-B30B-2A92-A3474FCD66DB}"/>
              </a:ext>
            </a:extLst>
          </p:cNvPr>
          <p:cNvSpPr txBox="1"/>
          <p:nvPr/>
        </p:nvSpPr>
        <p:spPr>
          <a:xfrm>
            <a:off x="1011425" y="4797803"/>
            <a:ext cx="2124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  <a:endParaRPr lang="en-US" altLang="ko-KR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추천 상세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</a:t>
            </a:r>
            <a:r>
              <a:rPr lang="ko-KR" altLang="en-US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추천글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작성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인기 영화 상세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-ai 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추천</a:t>
            </a:r>
            <a:endParaRPr lang="en-US" altLang="ko-KR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D54DD1-E39D-D7B3-E84D-76BC73D0B4F6}"/>
              </a:ext>
            </a:extLst>
          </p:cNvPr>
          <p:cNvSpPr txBox="1"/>
          <p:nvPr/>
        </p:nvSpPr>
        <p:spPr>
          <a:xfrm>
            <a:off x="922239" y="1500845"/>
            <a:ext cx="1138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회원가입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EBCF2-3FF3-4230-79AD-257E1AADC4CB}"/>
              </a:ext>
            </a:extLst>
          </p:cNvPr>
          <p:cNvSpPr txBox="1"/>
          <p:nvPr/>
        </p:nvSpPr>
        <p:spPr>
          <a:xfrm>
            <a:off x="904913" y="2298231"/>
            <a:ext cx="1667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비밀번호 찾기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66FBB-34E2-67BE-6005-11B404660F7E}"/>
              </a:ext>
            </a:extLst>
          </p:cNvPr>
          <p:cNvSpPr txBox="1"/>
          <p:nvPr/>
        </p:nvSpPr>
        <p:spPr>
          <a:xfrm>
            <a:off x="904913" y="1899538"/>
            <a:ext cx="1427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아이디 찾기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0400AB-A04E-D925-6B77-E6A16F5A6E8A}"/>
              </a:ext>
            </a:extLst>
          </p:cNvPr>
          <p:cNvSpPr txBox="1"/>
          <p:nvPr/>
        </p:nvSpPr>
        <p:spPr>
          <a:xfrm>
            <a:off x="922239" y="3015634"/>
            <a:ext cx="14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충전소 찾기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EE0157-8F06-6268-DEE2-2E8DC8527CB3}"/>
              </a:ext>
            </a:extLst>
          </p:cNvPr>
          <p:cNvSpPr txBox="1"/>
          <p:nvPr/>
        </p:nvSpPr>
        <p:spPr>
          <a:xfrm>
            <a:off x="989013" y="3363572"/>
            <a:ext cx="26900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  <a:cs typeface="Open Sans SemiBold" panose="020B0706030804020204" pitchFamily="34" charset="0"/>
              </a:rPr>
              <a:t>-메인</a:t>
            </a:r>
            <a:endParaRPr lang="en-US" altLang="ko-KR">
              <a:latin typeface="Noto Sans KR" panose="020B0200000000000000" pitchFamily="50" charset="-127"/>
              <a:ea typeface="Noto Sans KR" panose="020B0200000000000000" pitchFamily="50" charset="-127"/>
              <a:cs typeface="Open Sans SemiBold" panose="020B0706030804020204" pitchFamily="34" charset="0"/>
            </a:endParaRPr>
          </a:p>
          <a:p>
            <a:r>
              <a:rPr lang="en-US" altLang="ko-KR">
                <a:latin typeface="Noto Sans KR" panose="020B0200000000000000" pitchFamily="50" charset="-127"/>
                <a:ea typeface="Noto Sans KR" panose="020B0200000000000000" pitchFamily="50" charset="-127"/>
                <a:cs typeface="Open Sans SemiBold" panose="020B0706030804020204" pitchFamily="34" charset="0"/>
              </a:rPr>
              <a:t> </a:t>
            </a:r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  <a:cs typeface="Open Sans SemiBold" panose="020B0706030804020204" pitchFamily="34" charset="0"/>
              </a:rPr>
              <a:t>(전기차 충전소 찾기)</a:t>
            </a:r>
          </a:p>
          <a:p>
            <a:r>
              <a:rPr lang="ko-KR" altLang="en-US">
                <a:latin typeface="Noto Sans KR" panose="020B0200000000000000" pitchFamily="50" charset="-127"/>
                <a:ea typeface="Noto Sans KR" panose="020B0200000000000000" pitchFamily="50" charset="-127"/>
                <a:cs typeface="Open Sans SemiBold" panose="020B0706030804020204" pitchFamily="34" charset="0"/>
              </a:rPr>
              <a:t>-</a:t>
            </a:r>
            <a:r>
              <a:rPr lang="ko-KR" altLang="en-US" err="1">
                <a:latin typeface="Noto Sans KR" panose="020B0200000000000000" pitchFamily="50" charset="-127"/>
                <a:ea typeface="Noto Sans KR" panose="020B0200000000000000" pitchFamily="50" charset="-127"/>
                <a:cs typeface="Open Sans SemiBold" panose="020B0706030804020204" pitchFamily="34" charset="0"/>
              </a:rPr>
              <a:t>플레이스</a:t>
            </a:r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  <a:cs typeface="Open Sans SemiBold" panose="020B07060308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23A53E-D984-0DD0-3B64-3F858BC19FE6}"/>
              </a:ext>
            </a:extLst>
          </p:cNvPr>
          <p:cNvSpPr txBox="1"/>
          <p:nvPr/>
        </p:nvSpPr>
        <p:spPr>
          <a:xfrm>
            <a:off x="904913" y="4475935"/>
            <a:ext cx="14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 추천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4179F8-C160-B41A-0E82-E37E9C50E873}"/>
              </a:ext>
            </a:extLst>
          </p:cNvPr>
          <p:cNvSpPr txBox="1"/>
          <p:nvPr/>
        </p:nvSpPr>
        <p:spPr>
          <a:xfrm>
            <a:off x="3874120" y="1400137"/>
            <a:ext cx="2124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추천 상세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</a:t>
            </a:r>
            <a:r>
              <a:rPr lang="ko-KR" altLang="en-US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추천글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작성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-ai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추천</a:t>
            </a:r>
            <a:endParaRPr lang="en-US" altLang="ko-KR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5FF865-D45B-D86D-A5D7-8EE5F534F1FE}"/>
              </a:ext>
            </a:extLst>
          </p:cNvPr>
          <p:cNvSpPr txBox="1"/>
          <p:nvPr/>
        </p:nvSpPr>
        <p:spPr>
          <a:xfrm>
            <a:off x="3767608" y="1059797"/>
            <a:ext cx="14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 추천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BBF0EB-9349-B537-FF34-9D79C652AD7F}"/>
              </a:ext>
            </a:extLst>
          </p:cNvPr>
          <p:cNvSpPr txBox="1"/>
          <p:nvPr/>
        </p:nvSpPr>
        <p:spPr>
          <a:xfrm>
            <a:off x="3743144" y="2778250"/>
            <a:ext cx="14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운세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EA1AD-7F74-F610-7B1F-A8E2EEDAD0F6}"/>
              </a:ext>
            </a:extLst>
          </p:cNvPr>
          <p:cNvSpPr txBox="1"/>
          <p:nvPr/>
        </p:nvSpPr>
        <p:spPr>
          <a:xfrm>
            <a:off x="3874120" y="3643569"/>
            <a:ext cx="2124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글 상세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글 작성</a:t>
            </a:r>
            <a:endParaRPr lang="en-US" altLang="ko-KR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BB5431-13A0-F69F-855F-0E3885F97FFA}"/>
              </a:ext>
            </a:extLst>
          </p:cNvPr>
          <p:cNvSpPr txBox="1"/>
          <p:nvPr/>
        </p:nvSpPr>
        <p:spPr>
          <a:xfrm>
            <a:off x="3767608" y="3293993"/>
            <a:ext cx="14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자유게시판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5E725E-9CC7-0FA6-7004-64D5A5AEE693}"/>
              </a:ext>
            </a:extLst>
          </p:cNvPr>
          <p:cNvSpPr txBox="1"/>
          <p:nvPr/>
        </p:nvSpPr>
        <p:spPr>
          <a:xfrm>
            <a:off x="3849656" y="5065973"/>
            <a:ext cx="2124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내 게시글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즐겨찾기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팔로워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리스트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팔로잉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리스트</a:t>
            </a:r>
            <a:endParaRPr lang="en-US" altLang="ko-KR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B2183E-AA2E-D905-D692-65F1C6EEA36F}"/>
              </a:ext>
            </a:extLst>
          </p:cNvPr>
          <p:cNvSpPr txBox="1"/>
          <p:nvPr/>
        </p:nvSpPr>
        <p:spPr>
          <a:xfrm>
            <a:off x="3743144" y="4716397"/>
            <a:ext cx="14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마이페이지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A284A4-BCA9-B128-5ECC-6DCB5D4FE7C4}"/>
              </a:ext>
            </a:extLst>
          </p:cNvPr>
          <p:cNvSpPr txBox="1"/>
          <p:nvPr/>
        </p:nvSpPr>
        <p:spPr>
          <a:xfrm>
            <a:off x="6559215" y="1377309"/>
            <a:ext cx="2124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글작성</a:t>
            </a:r>
            <a:endParaRPr lang="ko-KR" altLang="en-US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상세</a:t>
            </a:r>
            <a:endParaRPr lang="en-US" altLang="ko-KR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A49DD5-CBD3-9907-C1EC-F3A55B11779D}"/>
              </a:ext>
            </a:extLst>
          </p:cNvPr>
          <p:cNvSpPr txBox="1"/>
          <p:nvPr/>
        </p:nvSpPr>
        <p:spPr>
          <a:xfrm>
            <a:off x="6452703" y="1036969"/>
            <a:ext cx="14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공지사항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899D34-C174-20CB-AC05-35EB7A6A5BAE}"/>
              </a:ext>
            </a:extLst>
          </p:cNvPr>
          <p:cNvSpPr txBox="1"/>
          <p:nvPr/>
        </p:nvSpPr>
        <p:spPr>
          <a:xfrm>
            <a:off x="6559215" y="2760262"/>
            <a:ext cx="939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알림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037C67-229E-9F6B-34DA-39BA81573192}"/>
              </a:ext>
            </a:extLst>
          </p:cNvPr>
          <p:cNvSpPr txBox="1"/>
          <p:nvPr/>
        </p:nvSpPr>
        <p:spPr>
          <a:xfrm>
            <a:off x="6670050" y="3764932"/>
            <a:ext cx="2124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프로필수정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회원 탈퇴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권한 설정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개인정보 처리방침</a:t>
            </a:r>
          </a:p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-</a:t>
            </a:r>
            <a:r>
              <a:rPr lang="ko-KR" altLang="en-US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앱 정보</a:t>
            </a:r>
            <a:endParaRPr lang="en-US" altLang="ko-KR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A6DA16-C792-289D-2AE4-0C7CD35553A5}"/>
              </a:ext>
            </a:extLst>
          </p:cNvPr>
          <p:cNvSpPr txBox="1"/>
          <p:nvPr/>
        </p:nvSpPr>
        <p:spPr>
          <a:xfrm>
            <a:off x="6563538" y="3424592"/>
            <a:ext cx="1490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설정</a:t>
            </a:r>
            <a:endParaRPr lang="en-US" altLang="ko-KR" sz="20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01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1F0ED-24DF-BD23-BEEA-50CFE49FF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CA9C0C4-D2BB-2A06-7D24-C5AFE784FE30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420B69-45FF-5906-CCBC-4831A502BE44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8C4A71-1C0E-30C0-E10F-BB0524682809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40825165-4BD9-02C5-9D6E-25E554BEA2EB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425B647-9A48-A727-2F49-ECA853953AF8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E3B333-3D5E-C553-D27B-9EE117E7F48A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F997D-89E6-7A61-A527-E1C976985572}"/>
              </a:ext>
            </a:extLst>
          </p:cNvPr>
          <p:cNvSpPr txBox="1"/>
          <p:nvPr/>
        </p:nvSpPr>
        <p:spPr>
          <a:xfrm>
            <a:off x="2330245" y="2733720"/>
            <a:ext cx="448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UI/UX </a:t>
            </a:r>
            <a:r>
              <a:rPr lang="ko-KR" altLang="en-US" sz="48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구현 결과</a:t>
            </a:r>
          </a:p>
        </p:txBody>
      </p:sp>
    </p:spTree>
    <p:extLst>
      <p:ext uri="{BB962C8B-B14F-4D97-AF65-F5344CB8AC3E}">
        <p14:creationId xmlns:p14="http://schemas.microsoft.com/office/powerpoint/2010/main" val="42709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5966CB-25A7-91A4-6EB0-B9C576DDB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CD4AB9-B0F8-56C6-8B78-1087F45862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74" y="748974"/>
            <a:ext cx="3505569" cy="610902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51CE8D1-1D1F-C998-E854-3848E0067E27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158A3B-46C8-2619-911D-EDB884EC7330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E5CEE2-0164-7B46-D13B-137BE42C80DD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004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25612AF1-474E-DE08-EFE1-4F7465CD3FBC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8C0133C-5982-37D1-E870-9D740C22AA02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3E431-6852-DC4A-BC4A-CF0AB343275E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9EEA7-1984-3E6A-1B1C-F5C30A9CF05A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7E4FC-2647-BAA9-4EFE-2861EDF9CD4C}"/>
              </a:ext>
            </a:extLst>
          </p:cNvPr>
          <p:cNvSpPr txBox="1"/>
          <p:nvPr/>
        </p:nvSpPr>
        <p:spPr>
          <a:xfrm>
            <a:off x="730396" y="122332"/>
            <a:ext cx="108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로그인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E022F2D-C18B-5B6C-FD1B-DE1F4D40A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198221"/>
              </p:ext>
            </p:extLst>
          </p:nvPr>
        </p:nvGraphicFramePr>
        <p:xfrm>
          <a:off x="4813111" y="751066"/>
          <a:ext cx="4126173" cy="184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로그인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카카오 연동 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아이디</a:t>
                      </a:r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비밀번호 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5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318122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C101923-A20A-D3CB-AE9E-E2A2463FE89E}"/>
              </a:ext>
            </a:extLst>
          </p:cNvPr>
          <p:cNvSpPr/>
          <p:nvPr/>
        </p:nvSpPr>
        <p:spPr>
          <a:xfrm>
            <a:off x="715730" y="2597643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FBB0FF76-4A22-5323-E388-9351E220214C}"/>
              </a:ext>
            </a:extLst>
          </p:cNvPr>
          <p:cNvSpPr/>
          <p:nvPr/>
        </p:nvSpPr>
        <p:spPr>
          <a:xfrm>
            <a:off x="715730" y="3252211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B08285E-6A89-0A53-1F5D-BAD5F4880B24}"/>
              </a:ext>
            </a:extLst>
          </p:cNvPr>
          <p:cNvSpPr/>
          <p:nvPr/>
        </p:nvSpPr>
        <p:spPr>
          <a:xfrm>
            <a:off x="1702183" y="4748130"/>
            <a:ext cx="470848" cy="354842"/>
          </a:xfrm>
          <a:prstGeom prst="wedgeRectCallout">
            <a:avLst>
              <a:gd name="adj1" fmla="val 22645"/>
              <a:gd name="adj2" fmla="val 9903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0AF30DCF-41D6-8EA5-51A8-7EE0C62C9725}"/>
              </a:ext>
            </a:extLst>
          </p:cNvPr>
          <p:cNvSpPr/>
          <p:nvPr/>
        </p:nvSpPr>
        <p:spPr>
          <a:xfrm>
            <a:off x="1470365" y="5602768"/>
            <a:ext cx="470848" cy="354842"/>
          </a:xfrm>
          <a:prstGeom prst="wedgeRectCallout">
            <a:avLst>
              <a:gd name="adj1" fmla="val 99457"/>
              <a:gd name="adj2" fmla="val 20192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62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FCF0E-7827-4EF1-A3C8-B8E74B968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69BDB3-4CEA-4C5D-67AF-FAA5B2DDF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2"/>
          <a:stretch>
            <a:fillRect/>
          </a:stretch>
        </p:blipFill>
        <p:spPr>
          <a:xfrm>
            <a:off x="728799" y="718746"/>
            <a:ext cx="3659407" cy="6015208"/>
          </a:xfrm>
          <a:prstGeom prst="rect">
            <a:avLst/>
          </a:prstGeom>
          <a:ln>
            <a:noFill/>
          </a:ln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6FCEE4-8421-3F17-3F3D-BAFD41BA0386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441398-4D60-BF94-4270-39E05FACEC5A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D7E0C2-34C1-6DBE-7137-9A35297C2EDE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004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36F5B8B7-E9F5-1395-6E87-F465B54D280C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D9E6708-DFD9-D2CB-5934-620A621BC40C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1B92D-2BE1-36CA-7831-EEC3893CE44B}"/>
              </a:ext>
            </a:extLst>
          </p:cNvPr>
          <p:cNvSpPr txBox="1"/>
          <p:nvPr/>
        </p:nvSpPr>
        <p:spPr>
          <a:xfrm>
            <a:off x="628572" y="113241"/>
            <a:ext cx="393221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ln w="34925"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카카오톡 로그인 및 회원가입</a:t>
            </a:r>
            <a:endParaRPr lang="ko-KR">
              <a:ea typeface="Noto Sans KR"/>
              <a:cs typeface="Open Sans ExtraBold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ACEDF1F-7461-5D1A-00E4-35BB9B1E4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36196"/>
              </p:ext>
            </p:extLst>
          </p:nvPr>
        </p:nvGraphicFramePr>
        <p:xfrm>
          <a:off x="4813111" y="751066"/>
          <a:ext cx="4126173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클릭 시 카카오계정으로 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8A833D8F-2FE1-5B18-2635-8A84742092ED}"/>
              </a:ext>
            </a:extLst>
          </p:cNvPr>
          <p:cNvSpPr/>
          <p:nvPr/>
        </p:nvSpPr>
        <p:spPr>
          <a:xfrm>
            <a:off x="443262" y="4526217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3710-55AC-F8DF-0372-F9E1E8581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B2BAA6-C889-D8E7-6F22-3CA58171F936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426BBC-9DED-AA8F-D377-C6351DF4449A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00A02C9-C4FE-95EF-749E-483D2DBDE86D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004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27526112-75D2-B550-D015-DBD7BDAD6BA5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13FFC65-73A5-E38E-5F1E-D9B4744D4B2E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B64E6E-3FBF-0253-DDA4-8C95C0488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742627"/>
            <a:ext cx="3698152" cy="61153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ED2B0F-924D-A748-4BC1-9C4776A1C568}"/>
              </a:ext>
            </a:extLst>
          </p:cNvPr>
          <p:cNvSpPr txBox="1"/>
          <p:nvPr/>
        </p:nvSpPr>
        <p:spPr>
          <a:xfrm>
            <a:off x="730395" y="122332"/>
            <a:ext cx="419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카카오톡 로그인 및 회원가입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566AF5-FF05-50E1-F4F4-A41C383DC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631081"/>
              </p:ext>
            </p:extLst>
          </p:nvPr>
        </p:nvGraphicFramePr>
        <p:xfrm>
          <a:off x="4813111" y="751066"/>
          <a:ext cx="4126173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닉네임 설정 </a:t>
                      </a:r>
                      <a:r>
                        <a:rPr lang="ko-KR" altLang="en-US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모달</a:t>
                      </a:r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팝업</a:t>
                      </a:r>
                      <a:b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</a:br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확인 </a:t>
                      </a:r>
                      <a:r>
                        <a:rPr lang="ko-KR" altLang="en-US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탭하면</a:t>
                      </a:r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카카오톡 회원가입</a:t>
                      </a:r>
                      <a:endParaRPr lang="en-US" altLang="ko-KR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완료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16264BF-994A-2173-7A83-947E56454108}"/>
              </a:ext>
            </a:extLst>
          </p:cNvPr>
          <p:cNvSpPr/>
          <p:nvPr/>
        </p:nvSpPr>
        <p:spPr>
          <a:xfrm>
            <a:off x="981771" y="4167944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0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7313A-71B4-BC7E-6DD2-8D840A10D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9A98F5-B1B1-EA18-63A1-61F16594D7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4" y="590697"/>
            <a:ext cx="3477247" cy="626730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09F210-2990-FE14-D94E-FAB81E14D1B5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16E937-8EEE-7E66-C9A5-F7CD3E154396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88EF242-2D63-7975-C596-A1324C6090EA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004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44E57B80-7BD5-1274-32C6-8BBB1E894987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C5E7213-07DA-BA3B-8F89-F1AB09899447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64C80-779B-2262-CCB8-F8E9EF27ACB9}"/>
              </a:ext>
            </a:extLst>
          </p:cNvPr>
          <p:cNvSpPr txBox="1"/>
          <p:nvPr/>
        </p:nvSpPr>
        <p:spPr>
          <a:xfrm>
            <a:off x="730396" y="122332"/>
            <a:ext cx="2262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아이디 찾기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0D86292-29BC-3ABC-3C65-8FF7F942A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627270"/>
              </p:ext>
            </p:extLst>
          </p:nvPr>
        </p:nvGraphicFramePr>
        <p:xfrm>
          <a:off x="4813111" y="751066"/>
          <a:ext cx="4126173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이름과 이메일이 일치할 때</a:t>
                      </a:r>
                      <a:endParaRPr lang="en-US" altLang="ko-KR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이메일로 아이디 발송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F75E19BE-3121-479D-607C-B2DC6F717A44}"/>
              </a:ext>
            </a:extLst>
          </p:cNvPr>
          <p:cNvSpPr/>
          <p:nvPr/>
        </p:nvSpPr>
        <p:spPr>
          <a:xfrm>
            <a:off x="730396" y="4445141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66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B236F-55EC-3D01-46B1-14CF27535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0D322F-8A22-8F68-58F7-D7A8FE3987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4" y="572976"/>
            <a:ext cx="3477247" cy="6285024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4C3527-2F89-3DBB-14F3-93F25840D8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40"/>
          <a:stretch>
            <a:fillRect/>
          </a:stretch>
        </p:blipFill>
        <p:spPr>
          <a:xfrm>
            <a:off x="4997594" y="3075778"/>
            <a:ext cx="3518594" cy="329593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ED5A50F-AE1B-75AC-4FCD-61EBA6A8DDC3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81D2C4-3FD5-840F-FD90-9E6BB6E7FEDC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42BCAE-2375-DF98-3D08-1833868067E5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004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A1A40F9C-ED26-5F9C-91B7-A222A756A878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1DD0E14-0E15-C00B-5D42-80E2F7E60709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59C00-1E90-0811-ED1E-938E32709F6D}"/>
              </a:ext>
            </a:extLst>
          </p:cNvPr>
          <p:cNvSpPr txBox="1"/>
          <p:nvPr/>
        </p:nvSpPr>
        <p:spPr>
          <a:xfrm>
            <a:off x="730396" y="122332"/>
            <a:ext cx="2262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아이디 찾기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9C3A9A-50B0-A43E-1339-699115526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548619"/>
              </p:ext>
            </p:extLst>
          </p:nvPr>
        </p:nvGraphicFramePr>
        <p:xfrm>
          <a:off x="4813111" y="751066"/>
          <a:ext cx="4126173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로그인 페이지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비밀번호 찾기 페이지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가입 시 입력한 이메일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58734"/>
                  </a:ext>
                </a:extLst>
              </a:tr>
            </a:tbl>
          </a:graphicData>
        </a:graphic>
      </p:graphicFrame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63FC09A3-2B11-5F72-951C-9F95DC72199A}"/>
              </a:ext>
            </a:extLst>
          </p:cNvPr>
          <p:cNvSpPr/>
          <p:nvPr/>
        </p:nvSpPr>
        <p:spPr>
          <a:xfrm>
            <a:off x="728844" y="4724090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9B25B97-5960-F4DC-D363-B66B97E8339C}"/>
              </a:ext>
            </a:extLst>
          </p:cNvPr>
          <p:cNvSpPr/>
          <p:nvPr/>
        </p:nvSpPr>
        <p:spPr>
          <a:xfrm>
            <a:off x="3832917" y="4230019"/>
            <a:ext cx="470848" cy="354842"/>
          </a:xfrm>
          <a:prstGeom prst="wedgeRectCallout">
            <a:avLst>
              <a:gd name="adj1" fmla="val 13950"/>
              <a:gd name="adj2" fmla="val 95192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7D66CA-227C-0B7C-3241-4E6CC1039AFE}"/>
              </a:ext>
            </a:extLst>
          </p:cNvPr>
          <p:cNvSpPr/>
          <p:nvPr/>
        </p:nvSpPr>
        <p:spPr>
          <a:xfrm>
            <a:off x="5991367" y="4014521"/>
            <a:ext cx="1999397" cy="784747"/>
          </a:xfrm>
          <a:prstGeom prst="rect">
            <a:avLst/>
          </a:prstGeom>
          <a:solidFill>
            <a:srgbClr val="FDFB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7CE6B7FC-3E54-3B3B-A46B-9D80F570D064}"/>
              </a:ext>
            </a:extLst>
          </p:cNvPr>
          <p:cNvSpPr/>
          <p:nvPr/>
        </p:nvSpPr>
        <p:spPr>
          <a:xfrm>
            <a:off x="5992222" y="2898145"/>
            <a:ext cx="470848" cy="354842"/>
          </a:xfrm>
          <a:prstGeom prst="wedgeRectCallout">
            <a:avLst>
              <a:gd name="adj1" fmla="val 13950"/>
              <a:gd name="adj2" fmla="val 95192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8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35CD408-F1F6-1329-83DB-ECD77047073A}"/>
              </a:ext>
            </a:extLst>
          </p:cNvPr>
          <p:cNvSpPr/>
          <p:nvPr/>
        </p:nvSpPr>
        <p:spPr>
          <a:xfrm>
            <a:off x="894663" y="1951001"/>
            <a:ext cx="1492366" cy="576000"/>
          </a:xfrm>
          <a:prstGeom prst="rect">
            <a:avLst/>
          </a:prstGeom>
          <a:solidFill>
            <a:srgbClr val="005D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/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각 삼각형 26"/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 spc="-15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1232" y="297822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기획의도</a:t>
            </a:r>
            <a:endParaRPr lang="ko-KR" altLang="en-US" sz="24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79D3FB-DDCD-0853-317C-C957D73B25BD}"/>
              </a:ext>
            </a:extLst>
          </p:cNvPr>
          <p:cNvSpPr/>
          <p:nvPr/>
        </p:nvSpPr>
        <p:spPr>
          <a:xfrm>
            <a:off x="4909943" y="1947401"/>
            <a:ext cx="538137" cy="583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F496F-6DB4-5DB9-F717-1A37357485FC}"/>
              </a:ext>
            </a:extLst>
          </p:cNvPr>
          <p:cNvSpPr txBox="1"/>
          <p:nvPr/>
        </p:nvSpPr>
        <p:spPr>
          <a:xfrm>
            <a:off x="894663" y="3244046"/>
            <a:ext cx="6593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지루한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30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분의 대기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나를 채우는 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30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분의 휴식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으로</a:t>
            </a:r>
            <a:endParaRPr lang="ko-KR" altLang="en-US" sz="2000" b="1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C37EF4-D44E-A757-F564-3711392B8AEC}"/>
              </a:ext>
            </a:extLst>
          </p:cNvPr>
          <p:cNvSpPr txBox="1"/>
          <p:nvPr/>
        </p:nvSpPr>
        <p:spPr>
          <a:xfrm>
            <a:off x="2179355" y="3557869"/>
            <a:ext cx="5383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차의 충전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넘어 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운전자의 재충전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정의하다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2000" b="1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4DFD7-3C07-225C-4B65-7549B144EFDC}"/>
              </a:ext>
            </a:extLst>
          </p:cNvPr>
          <p:cNvSpPr txBox="1"/>
          <p:nvPr/>
        </p:nvSpPr>
        <p:spPr>
          <a:xfrm>
            <a:off x="860738" y="4178900"/>
            <a:ext cx="5314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충전소 찾기부터 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콘텐츠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커뮤니티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까지</a:t>
            </a:r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endParaRPr lang="ko-KR" altLang="en-US" sz="200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5A796-0DC6-00EE-DE49-4D7E8049776A}"/>
              </a:ext>
            </a:extLst>
          </p:cNvPr>
          <p:cNvSpPr txBox="1"/>
          <p:nvPr/>
        </p:nvSpPr>
        <p:spPr>
          <a:xfrm>
            <a:off x="3578450" y="4499547"/>
            <a:ext cx="32805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EV </a:t>
            </a:r>
            <a:r>
              <a: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라이프스타일 플랫폼</a:t>
            </a:r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4062E3-AC9E-CF0C-43D4-74A90FF33392}"/>
              </a:ext>
            </a:extLst>
          </p:cNvPr>
          <p:cNvSpPr/>
          <p:nvPr/>
        </p:nvSpPr>
        <p:spPr>
          <a:xfrm>
            <a:off x="6249734" y="4238216"/>
            <a:ext cx="2375653" cy="838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r>
              <a:rPr lang="en-US" altLang="ko-KR" sz="3600" b="1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Re:Charge</a:t>
            </a:r>
            <a:endParaRPr lang="ko-KR" altLang="en-US" sz="3600" b="1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CE603-712D-7E1A-4CC3-375971677B5B}"/>
              </a:ext>
            </a:extLst>
          </p:cNvPr>
          <p:cNvSpPr txBox="1"/>
          <p:nvPr/>
        </p:nvSpPr>
        <p:spPr>
          <a:xfrm>
            <a:off x="881210" y="1895273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전기차</a:t>
            </a:r>
            <a:r>
              <a:rPr lang="ko-KR" altLang="en-US" sz="3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도 충전하고</a:t>
            </a:r>
            <a:r>
              <a:rPr lang="en-US" altLang="ko-KR" sz="3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,  </a:t>
            </a:r>
            <a:r>
              <a:rPr lang="ko-KR" altLang="en-US" sz="40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나</a:t>
            </a:r>
            <a:r>
              <a:rPr lang="ko-KR" altLang="en-US" sz="36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도 충전하는 시간</a:t>
            </a:r>
            <a:endParaRPr lang="ko-KR" altLang="en-US" sz="36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1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91FEE-4BE2-5F78-C29D-E416EBEA3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11DD46-EE62-D650-644C-586AD1276C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12" y="602511"/>
            <a:ext cx="3512688" cy="625548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3EE4F1-D3A5-8FD2-5D82-BA2BCE37B684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7593BE-ECB3-4772-B48B-1B11C9FF2A13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DC0F709-B364-73DA-683E-C91A2BCAFDF3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004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508E8C3-F433-64A5-CCE1-CB96BAEA5619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CD88BFA-2C41-8363-3942-937671BE4FC4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2305C-784E-5F8A-244D-A4948F2A22F4}"/>
              </a:ext>
            </a:extLst>
          </p:cNvPr>
          <p:cNvSpPr txBox="1"/>
          <p:nvPr/>
        </p:nvSpPr>
        <p:spPr>
          <a:xfrm>
            <a:off x="730396" y="122332"/>
            <a:ext cx="2262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비밀번호 찾기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FF09842B-FB11-458F-8383-645AAB1F93A2}"/>
              </a:ext>
            </a:extLst>
          </p:cNvPr>
          <p:cNvSpPr/>
          <p:nvPr/>
        </p:nvSpPr>
        <p:spPr>
          <a:xfrm>
            <a:off x="564008" y="4817410"/>
            <a:ext cx="470848" cy="354842"/>
          </a:xfrm>
          <a:prstGeom prst="wedgeRectCallout">
            <a:avLst>
              <a:gd name="adj1" fmla="val 89312"/>
              <a:gd name="adj2" fmla="val 14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DEC6E9-8992-F100-BC2F-B59F2A0E5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977006"/>
              </p:ext>
            </p:extLst>
          </p:nvPr>
        </p:nvGraphicFramePr>
        <p:xfrm>
          <a:off x="4813111" y="751066"/>
          <a:ext cx="4126173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아이디</a:t>
                      </a:r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이름</a:t>
                      </a:r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이메일 입력 하여 비밀번호 찾기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이메일로 비밀번호 재설정 링크</a:t>
                      </a:r>
                      <a:endParaRPr lang="en-US" altLang="ko-KR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발송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60B89A-BCA6-5E6F-C1FE-F6AFE53EAD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>
          <a:xfrm>
            <a:off x="5060834" y="2784143"/>
            <a:ext cx="3518594" cy="3429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72C87B0-8158-A48A-99D2-8D054E38FF19}"/>
              </a:ext>
            </a:extLst>
          </p:cNvPr>
          <p:cNvSpPr/>
          <p:nvPr/>
        </p:nvSpPr>
        <p:spPr>
          <a:xfrm>
            <a:off x="6009207" y="3778999"/>
            <a:ext cx="1999397" cy="784747"/>
          </a:xfrm>
          <a:prstGeom prst="rect">
            <a:avLst/>
          </a:prstGeom>
          <a:solidFill>
            <a:srgbClr val="FDFB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A79B3380-D567-E12D-6C2A-759FB781ADDD}"/>
              </a:ext>
            </a:extLst>
          </p:cNvPr>
          <p:cNvSpPr/>
          <p:nvPr/>
        </p:nvSpPr>
        <p:spPr>
          <a:xfrm>
            <a:off x="4752200" y="3074158"/>
            <a:ext cx="470848" cy="354842"/>
          </a:xfrm>
          <a:prstGeom prst="wedgeRectCallout">
            <a:avLst>
              <a:gd name="adj1" fmla="val 89312"/>
              <a:gd name="adj2" fmla="val 14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22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C34D2-A2FD-DC31-9223-EFF31238F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820ECA-AC31-C255-DD09-38D39FD0F5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7" y="614325"/>
            <a:ext cx="3518594" cy="624367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AA8FC1-C331-2692-A488-8C83994EB1F0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AF376B-2705-8228-5E9F-EDE284E5E691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A0435FC-C1B2-0099-4055-3105AF9A3BFD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004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DCC4BD33-C26D-3591-396E-021417F64C91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9218F2D-337B-E675-6FAD-19034589EF7C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6C9AF-9602-1353-8957-DCC5D9465546}"/>
              </a:ext>
            </a:extLst>
          </p:cNvPr>
          <p:cNvSpPr txBox="1"/>
          <p:nvPr/>
        </p:nvSpPr>
        <p:spPr>
          <a:xfrm>
            <a:off x="730396" y="122332"/>
            <a:ext cx="2262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비밀번호 찾기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CABE380-DB37-8CA8-1A30-77EB053D67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25"/>
              </p:ext>
            </p:extLst>
          </p:nvPr>
        </p:nvGraphicFramePr>
        <p:xfrm>
          <a:off x="4813111" y="751066"/>
          <a:ext cx="4126173" cy="137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링크 통해서 비밀번호 변경 페이지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비밀번호 재설정</a:t>
                      </a:r>
                      <a:endParaRPr lang="en-US" altLang="ko-KR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6A67B1EC-D75A-24C5-EB8E-011EBF436877}"/>
              </a:ext>
            </a:extLst>
          </p:cNvPr>
          <p:cNvSpPr/>
          <p:nvPr/>
        </p:nvSpPr>
        <p:spPr>
          <a:xfrm>
            <a:off x="730396" y="4714723"/>
            <a:ext cx="470848" cy="354842"/>
          </a:xfrm>
          <a:prstGeom prst="wedgeRectCallout">
            <a:avLst>
              <a:gd name="adj1" fmla="val 89312"/>
              <a:gd name="adj2" fmla="val 14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림 6" descr="텍스트, 스크린샷, 명함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9665B1-868F-193B-EC41-6D2F9B2501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1" b="20397"/>
          <a:stretch>
            <a:fillRect/>
          </a:stretch>
        </p:blipFill>
        <p:spPr>
          <a:xfrm>
            <a:off x="5097390" y="2538482"/>
            <a:ext cx="3518594" cy="38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6B47-2D81-C14D-5C35-25AAE73E5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30A3C1-F5C1-005D-9044-9B602F2C05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6" y="578883"/>
            <a:ext cx="3500875" cy="627911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574D27-9F03-D9BA-1411-A48D38D37F47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7A9931B-A2CF-9EBE-3941-9C519D841A85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E73067-A180-781D-8035-3FFAE733DB7F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004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3F4BFBC3-2579-B88F-A2C9-4157A3CE0566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9D0C6D6-9E7A-97FC-1A04-013559827B03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57DF1-AC01-211E-1B50-10FB1DB4088E}"/>
              </a:ext>
            </a:extLst>
          </p:cNvPr>
          <p:cNvSpPr txBox="1"/>
          <p:nvPr/>
        </p:nvSpPr>
        <p:spPr>
          <a:xfrm>
            <a:off x="730396" y="122332"/>
            <a:ext cx="2262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회원가입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70BA434-8170-D125-C690-38DF2EA03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34426"/>
              </p:ext>
            </p:extLst>
          </p:nvPr>
        </p:nvGraphicFramePr>
        <p:xfrm>
          <a:off x="4813111" y="751066"/>
          <a:ext cx="4126173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[</a:t>
                      </a:r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필수</a:t>
                      </a:r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]</a:t>
                      </a:r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만 동의하면 회원가입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0C1EA75-5B55-8EEC-146F-A304D3802783}"/>
              </a:ext>
            </a:extLst>
          </p:cNvPr>
          <p:cNvSpPr/>
          <p:nvPr/>
        </p:nvSpPr>
        <p:spPr>
          <a:xfrm>
            <a:off x="641188" y="2916253"/>
            <a:ext cx="470848" cy="354842"/>
          </a:xfrm>
          <a:prstGeom prst="wedgeRectCallout">
            <a:avLst>
              <a:gd name="adj1" fmla="val 89312"/>
              <a:gd name="adj2" fmla="val 14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75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1358E-15FC-318E-709E-194C8003A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48E974-5633-6F33-C59E-9BED3ECB6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578883"/>
            <a:ext cx="3506781" cy="627911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E987E1-8F97-21C5-48EA-A138C7535487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42702E-390E-B31B-17EF-57D292BE91C7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DE3DEDA-48C7-00E2-347D-BEB8F9FD067E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004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1AC8D9B4-7236-044E-C473-E8BBB3A9174A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1539DDE-6953-6668-12C0-F879A12D82AC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6BEAC-D0EE-C452-DDB1-35C246E03DCB}"/>
              </a:ext>
            </a:extLst>
          </p:cNvPr>
          <p:cNvSpPr txBox="1"/>
          <p:nvPr/>
        </p:nvSpPr>
        <p:spPr>
          <a:xfrm>
            <a:off x="730396" y="122332"/>
            <a:ext cx="2262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회원가입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2703087F-F0ED-AC73-7468-D6CA701FC68A}"/>
              </a:ext>
            </a:extLst>
          </p:cNvPr>
          <p:cNvSpPr/>
          <p:nvPr/>
        </p:nvSpPr>
        <p:spPr>
          <a:xfrm>
            <a:off x="3769469" y="1155496"/>
            <a:ext cx="470848" cy="354842"/>
          </a:xfrm>
          <a:prstGeom prst="wedgeRectCallout">
            <a:avLst>
              <a:gd name="adj1" fmla="val 13950"/>
              <a:gd name="adj2" fmla="val 89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4653E37-B747-1B0E-EA47-9B6FB46C4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300122"/>
              </p:ext>
            </p:extLst>
          </p:nvPr>
        </p:nvGraphicFramePr>
        <p:xfrm>
          <a:off x="4813111" y="751066"/>
          <a:ext cx="4126173" cy="229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이메일 인증 후 가입 가능</a:t>
                      </a:r>
                      <a:endParaRPr lang="en-US" altLang="ko-KR" sz="1800">
                        <a:ln>
                          <a:noFill/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800">
                          <a:ln>
                            <a:noFill/>
                          </a:ln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인증하기 탭 시에 </a:t>
                      </a:r>
                      <a:r>
                        <a:rPr lang="ko-KR" altLang="en-US" sz="1800" b="0">
                          <a:ln>
                            <a:solidFill>
                              <a:schemeClr val="bg1">
                                <a:lumMod val="85000"/>
                                <a:alpha val="20000"/>
                              </a:schemeClr>
                            </a:solidFill>
                          </a:ln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이메일로 인증 코드 발송되며 인증 코드 창 </a:t>
                      </a:r>
                      <a:endParaRPr lang="en-US" altLang="ko-KR" sz="1800" b="0">
                        <a:ln>
                          <a:solidFill>
                            <a:schemeClr val="bg1">
                              <a:lumMod val="85000"/>
                              <a:alpha val="2000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800" b="0">
                          <a:ln>
                            <a:solidFill>
                              <a:schemeClr val="bg1">
                                <a:lumMod val="85000"/>
                                <a:alpha val="20000"/>
                              </a:schemeClr>
                            </a:solidFill>
                          </a:ln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활성화</a:t>
                      </a:r>
                      <a:endParaRPr lang="en-US" altLang="ko-KR" sz="1800" b="0">
                        <a:ln>
                          <a:solidFill>
                            <a:schemeClr val="bg1">
                              <a:lumMod val="85000"/>
                              <a:alpha val="2000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아이디 중복확인 후 가입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닉네임 중복확인 후 가입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58734"/>
                  </a:ext>
                </a:extLst>
              </a:tr>
            </a:tbl>
          </a:graphicData>
        </a:graphic>
      </p:graphicFrame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E092A01E-4E6F-3CF3-E01B-90AEB60951EC}"/>
              </a:ext>
            </a:extLst>
          </p:cNvPr>
          <p:cNvSpPr/>
          <p:nvPr/>
        </p:nvSpPr>
        <p:spPr>
          <a:xfrm>
            <a:off x="3771645" y="3074162"/>
            <a:ext cx="470848" cy="354842"/>
          </a:xfrm>
          <a:prstGeom prst="wedgeRectCallout">
            <a:avLst>
              <a:gd name="adj1" fmla="val 19747"/>
              <a:gd name="adj2" fmla="val -97115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4F1EB1-E6D0-E79C-B79B-08321EFBCA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41" b="44975"/>
          <a:stretch>
            <a:fillRect/>
          </a:stretch>
        </p:blipFill>
        <p:spPr>
          <a:xfrm>
            <a:off x="5097390" y="3254991"/>
            <a:ext cx="3518594" cy="296838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96F2A7F-637B-849E-BC1B-F7CA0E0013E4}"/>
              </a:ext>
            </a:extLst>
          </p:cNvPr>
          <p:cNvSpPr/>
          <p:nvPr/>
        </p:nvSpPr>
        <p:spPr>
          <a:xfrm>
            <a:off x="5219008" y="4195150"/>
            <a:ext cx="3314377" cy="191178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30D1A1-893C-9B37-7E93-64B3C6EB420A}"/>
              </a:ext>
            </a:extLst>
          </p:cNvPr>
          <p:cNvSpPr/>
          <p:nvPr/>
        </p:nvSpPr>
        <p:spPr>
          <a:xfrm>
            <a:off x="5493223" y="3773606"/>
            <a:ext cx="1692323" cy="284627"/>
          </a:xfrm>
          <a:prstGeom prst="rect">
            <a:avLst/>
          </a:prstGeom>
          <a:solidFill>
            <a:srgbClr val="FDFB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4B1733-4B12-E313-45BB-BB8EEB45B4A9}"/>
              </a:ext>
            </a:extLst>
          </p:cNvPr>
          <p:cNvSpPr/>
          <p:nvPr/>
        </p:nvSpPr>
        <p:spPr>
          <a:xfrm>
            <a:off x="3529904" y="1609743"/>
            <a:ext cx="954329" cy="57171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ABD4D5-FC66-E3CF-3C4C-1EFA1595C4DB}"/>
              </a:ext>
            </a:extLst>
          </p:cNvPr>
          <p:cNvCxnSpPr>
            <a:cxnSpLocks/>
          </p:cNvCxnSpPr>
          <p:nvPr/>
        </p:nvCxnSpPr>
        <p:spPr>
          <a:xfrm>
            <a:off x="4415358" y="1839512"/>
            <a:ext cx="764982" cy="2195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37E10CC-CBD9-BB2D-B0A8-0DE24162A489}"/>
              </a:ext>
            </a:extLst>
          </p:cNvPr>
          <p:cNvSpPr/>
          <p:nvPr/>
        </p:nvSpPr>
        <p:spPr>
          <a:xfrm>
            <a:off x="3771645" y="5584627"/>
            <a:ext cx="470848" cy="354842"/>
          </a:xfrm>
          <a:prstGeom prst="wedgeRectCallout">
            <a:avLst>
              <a:gd name="adj1" fmla="val 19747"/>
              <a:gd name="adj2" fmla="val -97115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70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99F53-D6B8-129E-C912-9EC8BDE9F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ECFB8A-53D7-AEDB-F14C-821233BCCB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781372"/>
            <a:ext cx="3505679" cy="607662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C626B17-1912-FB3B-9F29-0886D1BF54D8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14D9C4-D18A-F675-6B70-00F13FDAF493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6C1BFF-349D-4839-CD8F-9A98538D7D32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004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FE5B0C02-37ED-E73A-AB59-6515C4AF2748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045CB11-D766-5B48-EFC6-D3C24C74ADCD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00689-C15F-691C-942F-AC489B7A5156}"/>
              </a:ext>
            </a:extLst>
          </p:cNvPr>
          <p:cNvSpPr txBox="1"/>
          <p:nvPr/>
        </p:nvSpPr>
        <p:spPr>
          <a:xfrm>
            <a:off x="730396" y="122332"/>
            <a:ext cx="226218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회원가입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67B57AE-20FE-B2E9-A6E2-F982930A7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63468"/>
              </p:ext>
            </p:extLst>
          </p:nvPr>
        </p:nvGraphicFramePr>
        <p:xfrm>
          <a:off x="4813111" y="751066"/>
          <a:ext cx="4126173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>
                          <a:ln>
                            <a:solidFill>
                              <a:schemeClr val="bg1">
                                <a:lumMod val="85000"/>
                                <a:alpha val="20000"/>
                              </a:schemeClr>
                            </a:solidFill>
                          </a:ln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회원가입 버튼</a:t>
                      </a:r>
                      <a:endParaRPr lang="en-US" altLang="ko-KR" sz="1800" b="0">
                        <a:ln>
                          <a:solidFill>
                            <a:schemeClr val="bg1">
                              <a:lumMod val="85000"/>
                              <a:alpha val="2000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2C99F67A-1537-EAE1-EDD2-F9823AE689A8}"/>
              </a:ext>
            </a:extLst>
          </p:cNvPr>
          <p:cNvSpPr/>
          <p:nvPr/>
        </p:nvSpPr>
        <p:spPr>
          <a:xfrm>
            <a:off x="3694252" y="5426030"/>
            <a:ext cx="470848" cy="354842"/>
          </a:xfrm>
          <a:prstGeom prst="wedgeRectCallout">
            <a:avLst>
              <a:gd name="adj1" fmla="val 13950"/>
              <a:gd name="adj2" fmla="val 89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93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DEC42-DC18-ADD7-A400-F23A3B797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81A46B6-66AD-4A91-A6AC-CB75E388E3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05" y="994474"/>
            <a:ext cx="3518594" cy="586352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A753901-4564-810A-8C91-BFD7FDD4A412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DD607E4-5AFA-A45D-4885-0A31A732638E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49D0A1A-4AA9-0FD4-E461-05784C948370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004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6FC1AE50-A3C2-DCC2-AD81-52E4B7110173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864CE3-DEEE-BAF9-E862-92424B88A8D8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30048-9304-0FD2-63C7-3508739E3A3F}"/>
              </a:ext>
            </a:extLst>
          </p:cNvPr>
          <p:cNvSpPr txBox="1"/>
          <p:nvPr/>
        </p:nvSpPr>
        <p:spPr>
          <a:xfrm>
            <a:off x="619563" y="122332"/>
            <a:ext cx="217905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권한 허용 알림</a:t>
            </a:r>
          </a:p>
        </p:txBody>
      </p:sp>
      <p:pic>
        <p:nvPicPr>
          <p:cNvPr id="9" name="그림 8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FCAAB4-8455-AD51-17A8-C9365B2466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22" y="994475"/>
            <a:ext cx="3518594" cy="58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8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2AAB-6859-2086-B60E-46BC192B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지도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300D8D6-4D88-CF0C-D6FC-5BC03E1DAD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1080000" y="583996"/>
            <a:ext cx="3518594" cy="627400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8D327B7-34CC-4219-EBB3-ACD8244DC20F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7F7C76-696F-D9EC-8055-9D079F09B669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0E64E64-A2BE-7B39-ACBF-118801500EDD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DA31C590-E5D2-A12A-268C-E163CE27561D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D40C8B4-88BB-280D-1459-526105832091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F5A1B-23EC-7EBC-06B5-58AE735EC9D8}"/>
              </a:ext>
            </a:extLst>
          </p:cNvPr>
          <p:cNvSpPr txBox="1"/>
          <p:nvPr/>
        </p:nvSpPr>
        <p:spPr>
          <a:xfrm>
            <a:off x="619562" y="122332"/>
            <a:ext cx="491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충전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전기차 충전소 찾기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(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D9283D-4179-45D5-821B-21F783373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719915"/>
              </p:ext>
            </p:extLst>
          </p:nvPr>
        </p:nvGraphicFramePr>
        <p:xfrm>
          <a:off x="4813111" y="751066"/>
          <a:ext cx="4126173" cy="248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>
                          <a:ln>
                            <a:solidFill>
                              <a:schemeClr val="bg1">
                                <a:lumMod val="85000"/>
                                <a:alpha val="20000"/>
                              </a:schemeClr>
                            </a:solidFill>
                          </a:ln>
                          <a:latin typeface="Noto Sans KR" panose="020B0200000000000000" pitchFamily="50" charset="-127"/>
                          <a:ea typeface="Noto Sans KR"/>
                        </a:rPr>
                        <a:t>주소 입력하여 위치 검색 기능</a:t>
                      </a:r>
                      <a:endParaRPr lang="en-US" altLang="ko-KR" sz="1800" b="0">
                        <a:ln>
                          <a:solidFill>
                            <a:schemeClr val="bg1">
                              <a:lumMod val="85000"/>
                              <a:alpha val="2000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전기차 충전소 상세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현재 위치 불러오는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5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4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주변 충전소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64593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충전소 마커. 탭 시 연결 된 충전소 리스트 카드로 자동스크롤</a:t>
                      </a:r>
                      <a:endParaRPr lang="ko-KR" altLang="en-US" err="1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084056"/>
                  </a:ext>
                </a:extLst>
              </a:tr>
            </a:tbl>
          </a:graphicData>
        </a:graphic>
      </p:graphicFrame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CED200D2-02A1-4B6B-6A72-726034A10D7C}"/>
              </a:ext>
            </a:extLst>
          </p:cNvPr>
          <p:cNvSpPr/>
          <p:nvPr/>
        </p:nvSpPr>
        <p:spPr>
          <a:xfrm>
            <a:off x="999991" y="551527"/>
            <a:ext cx="470848" cy="354842"/>
          </a:xfrm>
          <a:prstGeom prst="wedgeRectCallout">
            <a:avLst>
              <a:gd name="adj1" fmla="val 13950"/>
              <a:gd name="adj2" fmla="val 89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B5BD495-6F99-84B5-AABE-0D45DE433EFF}"/>
              </a:ext>
            </a:extLst>
          </p:cNvPr>
          <p:cNvSpPr/>
          <p:nvPr/>
        </p:nvSpPr>
        <p:spPr>
          <a:xfrm>
            <a:off x="497901" y="1312785"/>
            <a:ext cx="470848" cy="354842"/>
          </a:xfrm>
          <a:prstGeom prst="wedgeRectCallout">
            <a:avLst>
              <a:gd name="adj1" fmla="val 90761"/>
              <a:gd name="adj2" fmla="val 22115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97CA9C8A-6B57-9514-E726-088CBA9ADBBB}"/>
              </a:ext>
            </a:extLst>
          </p:cNvPr>
          <p:cNvSpPr/>
          <p:nvPr/>
        </p:nvSpPr>
        <p:spPr>
          <a:xfrm>
            <a:off x="574352" y="4918069"/>
            <a:ext cx="470848" cy="354842"/>
          </a:xfrm>
          <a:prstGeom prst="wedgeRectCallout">
            <a:avLst>
              <a:gd name="adj1" fmla="val 90761"/>
              <a:gd name="adj2" fmla="val 22115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C9D24A0C-BA14-05A2-EEE6-B92D8F475D15}"/>
              </a:ext>
            </a:extLst>
          </p:cNvPr>
          <p:cNvSpPr/>
          <p:nvPr/>
        </p:nvSpPr>
        <p:spPr>
          <a:xfrm>
            <a:off x="2480489" y="5086717"/>
            <a:ext cx="470848" cy="354842"/>
          </a:xfrm>
          <a:prstGeom prst="wedgeRectCallout">
            <a:avLst>
              <a:gd name="adj1" fmla="val 11051"/>
              <a:gd name="adj2" fmla="val 110577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9C43C0B5-A39D-6C87-F48D-C4CFFB0098D6}"/>
              </a:ext>
            </a:extLst>
          </p:cNvPr>
          <p:cNvSpPr/>
          <p:nvPr/>
        </p:nvSpPr>
        <p:spPr>
          <a:xfrm>
            <a:off x="3272324" y="3835973"/>
            <a:ext cx="470848" cy="354842"/>
          </a:xfrm>
          <a:prstGeom prst="wedgeRectCallout">
            <a:avLst>
              <a:gd name="adj1" fmla="val 13950"/>
              <a:gd name="adj2" fmla="val 89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6618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3FBB7-85D3-0742-7019-64C477E53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480CC5-B345-DBAB-399A-01F718938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1080000" y="583996"/>
            <a:ext cx="3518594" cy="627400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D92E9B-FE25-FD5B-7FDC-C6ABF2108C9D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02A732-0DE9-3DEC-D5F5-6CC44D59B828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C73C1A3-AA2F-FF93-CA26-920A0467D895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DF8CAEE-59A5-297D-CDC4-1394DB10A7EB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A878722-3B02-2795-3DAD-BDC84A12940A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7D029-F2B3-3101-B928-4273AE1F4015}"/>
              </a:ext>
            </a:extLst>
          </p:cNvPr>
          <p:cNvSpPr txBox="1"/>
          <p:nvPr/>
        </p:nvSpPr>
        <p:spPr>
          <a:xfrm>
            <a:off x="619563" y="122332"/>
            <a:ext cx="448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충전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전기차 충전소 찾기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(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필터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8" name="그림 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073188-BD78-0E12-E926-9E4E8461EA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79" y="0"/>
            <a:ext cx="351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7114A-0EAB-BF52-832A-400505420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0688C9-FF88-AD6A-C4ED-298C0BED3A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933302"/>
            <a:ext cx="3518594" cy="592469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38A049E-1077-73E3-DDC2-387E271612A0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BAEBE9-91E1-A598-9E68-634C129537B5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E620923-B48E-D80A-8461-32BE9BFB2176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280E03-F680-8FF1-502B-71749F84B6A6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1859D20-1B58-2D41-447B-282B2C491E2A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6A357-53E1-E308-506C-DB04E51359C1}"/>
              </a:ext>
            </a:extLst>
          </p:cNvPr>
          <p:cNvSpPr txBox="1"/>
          <p:nvPr/>
        </p:nvSpPr>
        <p:spPr>
          <a:xfrm>
            <a:off x="619563" y="122332"/>
            <a:ext cx="329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충전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충전소 찾기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(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0D5988E-7BBD-F6DB-D531-2EF77C4B5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400219"/>
              </p:ext>
            </p:extLst>
          </p:nvPr>
        </p:nvGraphicFramePr>
        <p:xfrm>
          <a:off x="4813111" y="751066"/>
          <a:ext cx="4126173" cy="137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>
                          <a:ln>
                            <a:solidFill>
                              <a:schemeClr val="bg1">
                                <a:lumMod val="85000"/>
                                <a:alpha val="20000"/>
                              </a:schemeClr>
                            </a:solidFill>
                          </a:ln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주소나 상호명으로 검색</a:t>
                      </a:r>
                      <a:endParaRPr lang="en-US" altLang="ko-KR" sz="1800" b="0">
                        <a:ln>
                          <a:solidFill>
                            <a:schemeClr val="bg1">
                              <a:lumMod val="85000"/>
                              <a:alpha val="2000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>
                          <a:ln>
                            <a:solidFill>
                              <a:schemeClr val="bg1">
                                <a:lumMod val="85000"/>
                                <a:alpha val="20000"/>
                              </a:schemeClr>
                            </a:solidFill>
                          </a:ln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편리한 검색을 위해 </a:t>
                      </a:r>
                      <a:r>
                        <a:rPr lang="ko-KR" altLang="en-US" sz="1800" b="0" err="1">
                          <a:ln>
                            <a:solidFill>
                              <a:schemeClr val="bg1">
                                <a:lumMod val="85000"/>
                                <a:alpha val="20000"/>
                              </a:schemeClr>
                            </a:solidFill>
                          </a:ln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타입어헤드</a:t>
                      </a:r>
                      <a:r>
                        <a:rPr lang="ko-KR" altLang="en-US" sz="1800" b="0">
                          <a:ln>
                            <a:solidFill>
                              <a:schemeClr val="bg1">
                                <a:lumMod val="85000"/>
                                <a:alpha val="20000"/>
                              </a:schemeClr>
                            </a:solidFill>
                          </a:ln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기능 구현</a:t>
                      </a:r>
                      <a:endParaRPr lang="en-US" altLang="ko-KR" sz="1800" b="0">
                        <a:ln>
                          <a:solidFill>
                            <a:schemeClr val="bg1">
                              <a:lumMod val="85000"/>
                              <a:alpha val="2000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836752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385CABFA-5669-AD11-1380-F750CBD9B43C}"/>
              </a:ext>
            </a:extLst>
          </p:cNvPr>
          <p:cNvSpPr/>
          <p:nvPr/>
        </p:nvSpPr>
        <p:spPr>
          <a:xfrm>
            <a:off x="999990" y="2082653"/>
            <a:ext cx="3598602" cy="179077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CE2AB58-C85B-B798-0C37-A080F77FC25B}"/>
              </a:ext>
            </a:extLst>
          </p:cNvPr>
          <p:cNvSpPr/>
          <p:nvPr/>
        </p:nvSpPr>
        <p:spPr>
          <a:xfrm>
            <a:off x="402408" y="2522700"/>
            <a:ext cx="470848" cy="354842"/>
          </a:xfrm>
          <a:prstGeom prst="wedgeRectCallout">
            <a:avLst>
              <a:gd name="adj1" fmla="val 98008"/>
              <a:gd name="adj2" fmla="val 14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57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23F9E-8ABC-0F62-0B7B-1650A557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6FC736-2B78-7557-E1E1-8BD96B1D36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897860"/>
            <a:ext cx="3506781" cy="596014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2CB3C1-1C4A-4AC5-DCB3-900B2332E2D8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48A104-93E8-CFB5-DA0A-0EEE00637054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E5D8463-1479-DE49-90E0-EC321AA59FFA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36DFC16B-58C2-1A32-773C-982285323D11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C5DD87A-A2E5-82C5-8411-7A7B6C5CE029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E213D-3E7C-565E-AA15-7454155104FC}"/>
              </a:ext>
            </a:extLst>
          </p:cNvPr>
          <p:cNvSpPr txBox="1"/>
          <p:nvPr/>
        </p:nvSpPr>
        <p:spPr>
          <a:xfrm>
            <a:off x="619563" y="122332"/>
            <a:ext cx="329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충전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충전소 찾기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(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F71A20-9A48-A553-2167-25A2E5381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641354"/>
              </p:ext>
            </p:extLst>
          </p:nvPr>
        </p:nvGraphicFramePr>
        <p:xfrm>
          <a:off x="4813111" y="751066"/>
          <a:ext cx="4126173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>
                          <a:ln>
                            <a:solidFill>
                              <a:schemeClr val="bg1">
                                <a:lumMod val="85000"/>
                                <a:alpha val="20000"/>
                              </a:schemeClr>
                            </a:solidFill>
                          </a:ln>
                          <a:latin typeface="Noto Sans KR" panose="020B0200000000000000" pitchFamily="50" charset="-127"/>
                          <a:ea typeface="Noto Sans KR"/>
                        </a:rPr>
                        <a:t>위치나 검색한 위치 기반으로 충전소 검색하여 리스트업</a:t>
                      </a:r>
                      <a:endParaRPr lang="en-US" altLang="ko-KR" sz="1800" b="0">
                        <a:ln>
                          <a:solidFill>
                            <a:schemeClr val="bg1">
                              <a:lumMod val="85000"/>
                              <a:alpha val="2000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800" b="0">
                          <a:ln>
                            <a:solidFill>
                              <a:schemeClr val="bg1">
                                <a:lumMod val="85000"/>
                                <a:alpha val="20000"/>
                              </a:schemeClr>
                            </a:solidFill>
                          </a:ln>
                          <a:latin typeface="Noto Sans KR" panose="020B0200000000000000" pitchFamily="50" charset="-127"/>
                          <a:ea typeface="Noto Sans KR"/>
                        </a:rPr>
                        <a:t>카드 탭 시 해당 충전소 상세스크린으로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038483"/>
                  </a:ext>
                </a:extLst>
              </a:tr>
            </a:tbl>
          </a:graphicData>
        </a:graphic>
      </p:graphicFrame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2E0EFA97-9A7C-5C23-3E70-319C4FB7A24B}"/>
              </a:ext>
            </a:extLst>
          </p:cNvPr>
          <p:cNvSpPr/>
          <p:nvPr/>
        </p:nvSpPr>
        <p:spPr>
          <a:xfrm>
            <a:off x="3673998" y="2873136"/>
            <a:ext cx="470848" cy="354842"/>
          </a:xfrm>
          <a:prstGeom prst="wedgeRectCallout">
            <a:avLst>
              <a:gd name="adj1" fmla="val 13950"/>
              <a:gd name="adj2" fmla="val 89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86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0AD53-0D20-E487-5382-CC724404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8AF8D1-AC0F-2135-7D0F-0725D00EA038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1187AD-3C14-E755-E7CA-7F27C67A0511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37CAA02-D9AA-18A7-F7A8-0B7346BCA8EC}"/>
              </a:ext>
            </a:extLst>
          </p:cNvPr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06BC91-B780-0399-5B43-706D0E40AF3D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F33AE49F-E7E6-3081-A792-7AB3476349E6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B27CF32-8E80-5DC0-58C5-E54B7C7FD39D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4D62C0-61BC-E51B-140F-EDFC6D4B5A1A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D5BD50-0AFB-17A6-0E06-CBF7BE9BF719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 spc="-15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35D326-4404-0B67-A935-29C988795886}"/>
              </a:ext>
            </a:extLst>
          </p:cNvPr>
          <p:cNvSpPr txBox="1"/>
          <p:nvPr/>
        </p:nvSpPr>
        <p:spPr>
          <a:xfrm>
            <a:off x="841232" y="297822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아이콘</a:t>
            </a:r>
            <a:endParaRPr lang="ko-KR" altLang="en-US" sz="24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2FFD987-3D3F-7D71-0516-4DE8658423DC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6BAA24-05CA-4E20-E403-04DC6A74B2E0}"/>
              </a:ext>
            </a:extLst>
          </p:cNvPr>
          <p:cNvSpPr txBox="1"/>
          <p:nvPr/>
        </p:nvSpPr>
        <p:spPr>
          <a:xfrm>
            <a:off x="1997163" y="2430219"/>
            <a:ext cx="94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48*48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57FDAB-3C91-63DB-1B3F-110E6CB26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50" y="1815740"/>
            <a:ext cx="457200" cy="457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4D147-BAC8-1115-EC1D-FB2C65627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1" y="1834649"/>
            <a:ext cx="457200" cy="457200"/>
          </a:xfrm>
          <a:prstGeom prst="rect">
            <a:avLst/>
          </a:prstGeom>
        </p:spPr>
      </p:pic>
      <p:pic>
        <p:nvPicPr>
          <p:cNvPr id="14" name="그림 13" descr="로고, 상징, 등록 상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A62953-20CC-E5F4-7902-9359ECA9E0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45" y="3490404"/>
            <a:ext cx="1371600" cy="1371600"/>
          </a:xfrm>
          <a:prstGeom prst="rect">
            <a:avLst/>
          </a:prstGeom>
        </p:spPr>
      </p:pic>
      <p:pic>
        <p:nvPicPr>
          <p:cNvPr id="17" name="그림 16" descr="텍스트, 상징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AF1FFB-0000-179A-1DFC-DA8222EC8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558" y="3523869"/>
            <a:ext cx="1371600" cy="1371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EE4235-F64B-B262-B0D4-E61FA0BDB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92" y="1614580"/>
            <a:ext cx="685800" cy="685800"/>
          </a:xfrm>
          <a:prstGeom prst="rect">
            <a:avLst/>
          </a:prstGeom>
        </p:spPr>
      </p:pic>
      <p:pic>
        <p:nvPicPr>
          <p:cNvPr id="21" name="그림 20" descr="텍스트, 상징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41EF1C-00B3-4DCE-511F-3659628D18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68" y="1631274"/>
            <a:ext cx="685800" cy="685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FB6614-8B7A-3049-1887-07DD9D2F3F78}"/>
              </a:ext>
            </a:extLst>
          </p:cNvPr>
          <p:cNvSpPr txBox="1"/>
          <p:nvPr/>
        </p:nvSpPr>
        <p:spPr>
          <a:xfrm>
            <a:off x="4217261" y="2430219"/>
            <a:ext cx="94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72*72</a:t>
            </a:r>
            <a:endParaRPr lang="ko-KR" altLang="en-US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DB61AA-5A18-4397-94AA-E4E2131709CF}"/>
              </a:ext>
            </a:extLst>
          </p:cNvPr>
          <p:cNvSpPr txBox="1"/>
          <p:nvPr/>
        </p:nvSpPr>
        <p:spPr>
          <a:xfrm>
            <a:off x="6803409" y="2430219"/>
            <a:ext cx="94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96*96</a:t>
            </a:r>
            <a:endParaRPr lang="ko-KR" altLang="en-US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2C249-B62F-9C7E-5843-853E8A6C253F}"/>
              </a:ext>
            </a:extLst>
          </p:cNvPr>
          <p:cNvSpPr txBox="1"/>
          <p:nvPr/>
        </p:nvSpPr>
        <p:spPr>
          <a:xfrm>
            <a:off x="1997876" y="4989754"/>
            <a:ext cx="123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144*144</a:t>
            </a:r>
            <a:endParaRPr lang="ko-KR" altLang="en-US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672E50-D1D6-239D-A210-DC32CCAD83FA}"/>
              </a:ext>
            </a:extLst>
          </p:cNvPr>
          <p:cNvSpPr txBox="1"/>
          <p:nvPr/>
        </p:nvSpPr>
        <p:spPr>
          <a:xfrm>
            <a:off x="6069142" y="4989754"/>
            <a:ext cx="123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192*192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34" name="그림 33" descr="로고, 상징, 폰트, 등록 상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607038-5D7B-A4A1-E52B-AE7CD0F4D9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632" y="1382202"/>
            <a:ext cx="914400" cy="914400"/>
          </a:xfrm>
          <a:prstGeom prst="rect">
            <a:avLst/>
          </a:prstGeom>
        </p:spPr>
      </p:pic>
      <p:pic>
        <p:nvPicPr>
          <p:cNvPr id="36" name="그림 35" descr="텍스트, 상징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5BCA419-DBBF-F4CF-BAEC-43C506F664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943" y="1420100"/>
            <a:ext cx="914400" cy="914400"/>
          </a:xfrm>
          <a:prstGeom prst="rect">
            <a:avLst/>
          </a:prstGeom>
        </p:spPr>
      </p:pic>
      <p:pic>
        <p:nvPicPr>
          <p:cNvPr id="39" name="그림 38" descr="로고, 상징, 등록 상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2B594D-C5DA-1D89-ACDF-8E07E0F9CD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20" y="3070171"/>
            <a:ext cx="1828800" cy="1828800"/>
          </a:xfrm>
          <a:prstGeom prst="rect">
            <a:avLst/>
          </a:prstGeom>
        </p:spPr>
      </p:pic>
      <p:pic>
        <p:nvPicPr>
          <p:cNvPr id="41" name="그림 40" descr="텍스트, 상징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0FF2C8-5759-BF4A-6AA4-4DF4B11688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64" y="3097527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1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88E84-300F-111C-4A02-91EEF325A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750B95-2DD8-1533-DE3B-E304D5E686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8"/>
          <a:stretch>
            <a:fillRect/>
          </a:stretch>
        </p:blipFill>
        <p:spPr>
          <a:xfrm>
            <a:off x="1080000" y="560860"/>
            <a:ext cx="3518594" cy="629713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F2AF34-D22A-AE1C-56AB-F35CAEE74300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EB1BCD-4183-9B2D-7BF8-01ECDE7AD33F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6A2E71-1E10-FD65-0272-0EF234CEEA88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C2930655-95F9-AC61-E776-FC5863DD96E7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C06C79D-4CCA-A76D-25FC-ABE57D82C5B2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5ED40-C428-2C5A-1736-01E411E3F99A}"/>
              </a:ext>
            </a:extLst>
          </p:cNvPr>
          <p:cNvSpPr/>
          <p:nvPr/>
        </p:nvSpPr>
        <p:spPr>
          <a:xfrm>
            <a:off x="3451341" y="583997"/>
            <a:ext cx="1136473" cy="86232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D1A400-59F1-9112-7730-0CE1532751DC}"/>
              </a:ext>
            </a:extLst>
          </p:cNvPr>
          <p:cNvSpPr/>
          <p:nvPr/>
        </p:nvSpPr>
        <p:spPr>
          <a:xfrm>
            <a:off x="1280022" y="5785418"/>
            <a:ext cx="3008242" cy="46166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5FAB9-C409-397F-5482-7EE1A854D7C3}"/>
              </a:ext>
            </a:extLst>
          </p:cNvPr>
          <p:cNvSpPr txBox="1"/>
          <p:nvPr/>
        </p:nvSpPr>
        <p:spPr>
          <a:xfrm>
            <a:off x="619563" y="122332"/>
            <a:ext cx="329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충전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충전소 찾기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(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18CD06-71C0-27B5-B0DC-925E1EB24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429997"/>
              </p:ext>
            </p:extLst>
          </p:nvPr>
        </p:nvGraphicFramePr>
        <p:xfrm>
          <a:off x="4837051" y="589827"/>
          <a:ext cx="4126171" cy="137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탭 시에 해당 어플로 주소 기준으로 검색한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Noto Sans KR" panose="020B0200000000000000" pitchFamily="50" charset="-127"/>
                          <a:ea typeface="Noto Sans KR"/>
                        </a:rPr>
                        <a:t>필터 </a:t>
                      </a:r>
                      <a:r>
                        <a:rPr lang="ko-KR" altLang="en-US" dirty="0" err="1">
                          <a:latin typeface="Noto Sans KR" panose="020B0200000000000000" pitchFamily="50" charset="-127"/>
                          <a:ea typeface="Noto Sans KR"/>
                        </a:rPr>
                        <a:t>더보기</a:t>
                      </a:r>
                      <a:endParaRPr lang="ko-KR" altLang="en-US" dirty="0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AEA8A8D2-0A11-EF9C-89C1-01ECC2A25106}"/>
              </a:ext>
            </a:extLst>
          </p:cNvPr>
          <p:cNvSpPr/>
          <p:nvPr/>
        </p:nvSpPr>
        <p:spPr>
          <a:xfrm>
            <a:off x="4246975" y="114578"/>
            <a:ext cx="470848" cy="354842"/>
          </a:xfrm>
          <a:prstGeom prst="wedgeRectCallout">
            <a:avLst>
              <a:gd name="adj1" fmla="val 13950"/>
              <a:gd name="adj2" fmla="val 89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88F28C6A-2234-38D0-F006-029ACC43B224}"/>
              </a:ext>
            </a:extLst>
          </p:cNvPr>
          <p:cNvSpPr/>
          <p:nvPr/>
        </p:nvSpPr>
        <p:spPr>
          <a:xfrm>
            <a:off x="3737705" y="3429000"/>
            <a:ext cx="470848" cy="354842"/>
          </a:xfrm>
          <a:prstGeom prst="wedgeRectCallout">
            <a:avLst>
              <a:gd name="adj1" fmla="val 13950"/>
              <a:gd name="adj2" fmla="val 89423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76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3891F-C9D9-F751-4503-1AF8179DB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지도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DE5EF5-4754-2783-9F76-B1272271E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3"/>
          <a:stretch>
            <a:fillRect/>
          </a:stretch>
        </p:blipFill>
        <p:spPr>
          <a:xfrm>
            <a:off x="1040923" y="589633"/>
            <a:ext cx="3531509" cy="55974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7F1385-3EC5-11DB-16E6-F1B363AD8000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85011C5-4C9B-650E-B21A-42ED11759002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E45B727-95CC-C516-28D0-56336313D06C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CDDF237F-C917-BBA6-5CB4-E0D444DA5B71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BED9885-0346-5A83-1862-511524ADBCD9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7BFCC6-7B01-28C2-9AB6-2489C42E1AE1}"/>
              </a:ext>
            </a:extLst>
          </p:cNvPr>
          <p:cNvSpPr/>
          <p:nvPr/>
        </p:nvSpPr>
        <p:spPr>
          <a:xfrm>
            <a:off x="1026520" y="5054753"/>
            <a:ext cx="3377699" cy="70873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B6E99B-82BC-613D-C887-61FA2FD07C8D}"/>
              </a:ext>
            </a:extLst>
          </p:cNvPr>
          <p:cNvSpPr txBox="1"/>
          <p:nvPr/>
        </p:nvSpPr>
        <p:spPr>
          <a:xfrm>
            <a:off x="619563" y="122332"/>
            <a:ext cx="3292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충전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충전소 찾기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(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6747BC0-7B4B-DDC9-AA78-760C8212B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36089"/>
              </p:ext>
            </p:extLst>
          </p:nvPr>
        </p:nvGraphicFramePr>
        <p:xfrm>
          <a:off x="4837051" y="589827"/>
          <a:ext cx="412617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해당 어플로 주소 기준으로 검색한 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5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B1695-7D80-1CCB-0CA1-6038FE98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CE6F07C-7953-C8A0-0535-95AB29A4FA52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2062035-3548-3972-1910-13803157BC14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61F9223-7F63-3EED-FC09-89713476F4CC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20B83879-CB9F-C9EC-F100-7A3AE7F36A0E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88FD12C-4F3D-3338-5AB4-7E9E40114A32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2AAED-FDCC-BDAA-74AD-78685B84D5DC}"/>
              </a:ext>
            </a:extLst>
          </p:cNvPr>
          <p:cNvSpPr txBox="1"/>
          <p:nvPr/>
        </p:nvSpPr>
        <p:spPr>
          <a:xfrm>
            <a:off x="619564" y="122332"/>
            <a:ext cx="2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</a:p>
        </p:txBody>
      </p:sp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3581BC-F45B-9561-34DA-7E16780D6B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15" y="586154"/>
            <a:ext cx="3518594" cy="625230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FF7FED-6243-1398-9D90-7FA644239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164124"/>
              </p:ext>
            </p:extLst>
          </p:nvPr>
        </p:nvGraphicFramePr>
        <p:xfrm>
          <a:off x="4813111" y="751066"/>
          <a:ext cx="4126173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개봉 예정 영화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2A10552C-E34B-10A7-C390-93F744F13CB2}"/>
              </a:ext>
            </a:extLst>
          </p:cNvPr>
          <p:cNvSpPr/>
          <p:nvPr/>
        </p:nvSpPr>
        <p:spPr>
          <a:xfrm>
            <a:off x="828394" y="2535474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6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00B95-2832-186D-897C-8F705A190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인간의 얼굴, 온라인 광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39598F-56E4-7800-77D3-D4C3D91B9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41" y="547076"/>
            <a:ext cx="3518594" cy="631092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3798D9B-B669-901E-4EE3-2D50ACC40E0A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91B590-6C31-D861-025E-ABED580EB2D9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59A2CD-B9CC-D8EC-D97A-14E1DB9062EE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68B0C464-E6CB-8616-AB36-D537E7EC8CF9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C268EC1-0FC0-7B02-0AF4-790F42235FA0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E7552-E973-92CF-4E5C-447828C5E22C}"/>
              </a:ext>
            </a:extLst>
          </p:cNvPr>
          <p:cNvSpPr txBox="1"/>
          <p:nvPr/>
        </p:nvSpPr>
        <p:spPr>
          <a:xfrm>
            <a:off x="619564" y="122332"/>
            <a:ext cx="2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06C8EF-0E17-7628-F1E7-7C700D0F2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30305"/>
              </p:ext>
            </p:extLst>
          </p:nvPr>
        </p:nvGraphicFramePr>
        <p:xfrm>
          <a:off x="4813111" y="751066"/>
          <a:ext cx="4126173" cy="174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AI 영화 추천 모달 이동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장르별 필터링 선택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클릭 시 해당 영화 상세페이지 이동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58734"/>
                  </a:ext>
                </a:extLst>
              </a:tr>
            </a:tbl>
          </a:graphicData>
        </a:graphic>
      </p:graphicFrame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11651EEB-0A2B-90C7-FFFB-64D1D71D03EE}"/>
              </a:ext>
            </a:extLst>
          </p:cNvPr>
          <p:cNvSpPr/>
          <p:nvPr/>
        </p:nvSpPr>
        <p:spPr>
          <a:xfrm>
            <a:off x="646035" y="1324089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746158AE-401C-301C-0C85-F7D3D1A72685}"/>
              </a:ext>
            </a:extLst>
          </p:cNvPr>
          <p:cNvSpPr/>
          <p:nvPr/>
        </p:nvSpPr>
        <p:spPr>
          <a:xfrm>
            <a:off x="646034" y="2062857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ADCFD2B-E64C-F3C0-06BF-43C1EB33B61A}"/>
              </a:ext>
            </a:extLst>
          </p:cNvPr>
          <p:cNvSpPr/>
          <p:nvPr/>
        </p:nvSpPr>
        <p:spPr>
          <a:xfrm>
            <a:off x="618156" y="3352216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85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C236D-5CE0-BA68-7F0F-9CE0EF26E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923C51B-DF82-9E13-6811-B002A6EC1ADC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F876E0-297E-9BE4-5A70-9B8E396C6290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00196FC-6FE2-FD59-8AE5-327FA24813F2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4A8FB5A8-2902-FF7E-1F79-E8728F954B74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3958804-3D03-D634-47B5-B1ECEF95F5BF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그림 5" descr="텍스트, 스크린샷, 인간의 얼굴, 온라인 광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0955463-DC87-7B58-21E9-0D2D016032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37" y="579185"/>
            <a:ext cx="3518594" cy="6237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0FA6D4-271F-CA4D-8D59-A411F2DD95BC}"/>
              </a:ext>
            </a:extLst>
          </p:cNvPr>
          <p:cNvSpPr txBox="1"/>
          <p:nvPr/>
        </p:nvSpPr>
        <p:spPr>
          <a:xfrm>
            <a:off x="619564" y="122332"/>
            <a:ext cx="2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DDC635-F050-ABF3-2845-DE261962E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409908"/>
              </p:ext>
            </p:extLst>
          </p:nvPr>
        </p:nvGraphicFramePr>
        <p:xfrm>
          <a:off x="4813111" y="751066"/>
          <a:ext cx="4126173" cy="13821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이용자 추천 게시글 상세페이지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이용자 추천 게시글 작성으로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60178F6B-AA5D-A9C8-23BB-7A0D17E99298}"/>
              </a:ext>
            </a:extLst>
          </p:cNvPr>
          <p:cNvSpPr/>
          <p:nvPr/>
        </p:nvSpPr>
        <p:spPr>
          <a:xfrm>
            <a:off x="590279" y="3777357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1322FF2-0C05-20CD-CDFD-CA0686286455}"/>
              </a:ext>
            </a:extLst>
          </p:cNvPr>
          <p:cNvSpPr/>
          <p:nvPr/>
        </p:nvSpPr>
        <p:spPr>
          <a:xfrm>
            <a:off x="646034" y="5589430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83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D2F2D-AE9D-F532-5553-95A56CBB1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온라인 광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7D0945-8BCC-EEEB-90A8-8310BBF2DB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6" y="731799"/>
            <a:ext cx="3518594" cy="61262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82D64F1-DAC8-7319-D1A6-317CB7505112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2F418CF-58EE-BEC9-F083-E9D5FA1D6C6D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6E75241-EBFA-4F1D-EF5A-5E620B71BAEC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3626E287-6BE4-4496-B04D-826DA8FA0EC8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4A8E86B-B4ED-97BF-9C72-66C202DA2B1C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4CF96-6A20-8C83-E5A3-5BA35B6072C3}"/>
              </a:ext>
            </a:extLst>
          </p:cNvPr>
          <p:cNvSpPr txBox="1"/>
          <p:nvPr/>
        </p:nvSpPr>
        <p:spPr>
          <a:xfrm>
            <a:off x="633503" y="122332"/>
            <a:ext cx="3295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AI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 추천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5D5D83-5CAA-92F1-58F8-40986A339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434995"/>
              </p:ext>
            </p:extLst>
          </p:nvPr>
        </p:nvGraphicFramePr>
        <p:xfrm>
          <a:off x="4813111" y="751066"/>
          <a:ext cx="4126173" cy="1753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AI 추천을 위한 검색어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클릭 시 AI 검색 활성화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출력된 검색 결과 클릭 시 상세페이지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436885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AA9C44CC-6028-9313-765C-26DB53112B0E}"/>
              </a:ext>
            </a:extLst>
          </p:cNvPr>
          <p:cNvSpPr/>
          <p:nvPr/>
        </p:nvSpPr>
        <p:spPr>
          <a:xfrm>
            <a:off x="576340" y="2564662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40BC173A-93C6-C1C4-F885-9CAF35328426}"/>
              </a:ext>
            </a:extLst>
          </p:cNvPr>
          <p:cNvSpPr/>
          <p:nvPr/>
        </p:nvSpPr>
        <p:spPr>
          <a:xfrm>
            <a:off x="576339" y="3073436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0E007470-3C59-A972-D412-830100F46B96}"/>
              </a:ext>
            </a:extLst>
          </p:cNvPr>
          <p:cNvSpPr/>
          <p:nvPr/>
        </p:nvSpPr>
        <p:spPr>
          <a:xfrm>
            <a:off x="590277" y="4237344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952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B6E8-E1E9-9635-6CD3-C6709FC6B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전자제품, 스크린샷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729255-86AA-994A-6EFA-71270828C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5" y="585439"/>
            <a:ext cx="3518594" cy="624468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B73946D-1589-C782-1481-4EA61E764E32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16E217D-7332-4749-D930-C444FA4A3AE5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726247-E714-6713-7BE4-29FEEEB16F20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470B4A2E-08B0-7470-AD77-A7BB3E769FE5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010B955-4D18-5D73-AD5F-A30896A56BD3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86302-0722-8F9E-A062-E06779CFDA1B}"/>
              </a:ext>
            </a:extLst>
          </p:cNvPr>
          <p:cNvSpPr txBox="1"/>
          <p:nvPr/>
        </p:nvSpPr>
        <p:spPr>
          <a:xfrm>
            <a:off x="619563" y="122332"/>
            <a:ext cx="3241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인기 영화 추천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AD15867-4F00-3EEC-396D-BB90C43F2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376362"/>
              </p:ext>
            </p:extLst>
          </p:nvPr>
        </p:nvGraphicFramePr>
        <p:xfrm>
          <a:off x="4813111" y="751066"/>
          <a:ext cx="4126173" cy="14893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영화 상세 정보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클릭 시 유튜브로 트레일러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클릭 시 즐겨찾기 토글</a:t>
                      </a:r>
                      <a:endParaRPr lang="ko-KR" altLang="en-US" err="1">
                        <a:ea typeface="Noto Sans KR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436885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B78A84BF-C219-4EDE-7CC3-CB1F65351179}"/>
              </a:ext>
            </a:extLst>
          </p:cNvPr>
          <p:cNvSpPr/>
          <p:nvPr/>
        </p:nvSpPr>
        <p:spPr>
          <a:xfrm>
            <a:off x="646035" y="1156821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1C6E1529-DECC-2F3A-8C51-0CA94B664D8B}"/>
              </a:ext>
            </a:extLst>
          </p:cNvPr>
          <p:cNvSpPr/>
          <p:nvPr/>
        </p:nvSpPr>
        <p:spPr>
          <a:xfrm>
            <a:off x="506644" y="3707662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CE666CC-0007-B47D-469C-74EE48E60827}"/>
              </a:ext>
            </a:extLst>
          </p:cNvPr>
          <p:cNvSpPr/>
          <p:nvPr/>
        </p:nvSpPr>
        <p:spPr>
          <a:xfrm>
            <a:off x="506643" y="5408222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453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489ED-63B9-D724-1D4E-59CE4ED4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58528C-45A7-42B1-9443-004CBCDECF11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ED4A71-3EA2-02D3-19D0-BD8C2D0F3191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1948DAC-271B-8E31-0147-6B29EDEFB64F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69C6F64C-D95A-47C0-06BD-D32E27301CB7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3703D66-A410-595E-E4C2-D21DCCA67480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그림 5" descr="텍스트, 인간의 얼굴, 스크린샷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D07732-3491-4286-0FB1-99B061AE0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37" y="585439"/>
            <a:ext cx="3518594" cy="6174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64EFD9-0629-17E0-2CCA-A3208F8A478B}"/>
              </a:ext>
            </a:extLst>
          </p:cNvPr>
          <p:cNvSpPr txBox="1"/>
          <p:nvPr/>
        </p:nvSpPr>
        <p:spPr>
          <a:xfrm>
            <a:off x="619563" y="122332"/>
            <a:ext cx="3241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인기 영화 추천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35D8BCC-7292-3A1F-322F-BFCD2D721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002929"/>
              </p:ext>
            </p:extLst>
          </p:nvPr>
        </p:nvGraphicFramePr>
        <p:xfrm>
          <a:off x="4813111" y="751066"/>
          <a:ext cx="4126173" cy="1753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댓글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본인 댓글 수정/삭제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상대방 댓글 신고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클릭 시 비슷한 영화 추천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436885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06CE38A8-BF6C-855E-9D06-0E25FA885ABF}"/>
              </a:ext>
            </a:extLst>
          </p:cNvPr>
          <p:cNvSpPr/>
          <p:nvPr/>
        </p:nvSpPr>
        <p:spPr>
          <a:xfrm>
            <a:off x="736639" y="1888620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6CA3BB3C-BB25-7C58-A74D-99E6575F446B}"/>
              </a:ext>
            </a:extLst>
          </p:cNvPr>
          <p:cNvSpPr/>
          <p:nvPr/>
        </p:nvSpPr>
        <p:spPr>
          <a:xfrm>
            <a:off x="736638" y="2606479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0B383C97-8FEE-95DB-8718-5EF082BB274C}"/>
              </a:ext>
            </a:extLst>
          </p:cNvPr>
          <p:cNvSpPr/>
          <p:nvPr/>
        </p:nvSpPr>
        <p:spPr>
          <a:xfrm>
            <a:off x="715728" y="4070076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239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E719B-DCE6-B93B-E6AC-C31535E39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FD6472-5088-F4BF-8E2A-50524ABDB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16" y="579641"/>
            <a:ext cx="3518594" cy="623771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57ECAA5-FC90-0D9B-B218-936B63774BAB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CEBE6E-F67C-4149-0796-0D9982E758E5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1AA1B8-98AE-DB93-F60D-46BA9EDB3617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B18C59F1-E3E7-D80D-260B-91D62E3D690D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0A9BF34-5E63-A552-4D93-E34A59A1CEC3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68B20-10F2-2EA6-DF6A-48E83B44FD6C}"/>
              </a:ext>
            </a:extLst>
          </p:cNvPr>
          <p:cNvSpPr txBox="1"/>
          <p:nvPr/>
        </p:nvSpPr>
        <p:spPr>
          <a:xfrm>
            <a:off x="619564" y="122332"/>
            <a:ext cx="466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영화 추천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824889B-DAD7-D94F-4EDD-FC3ADB1CC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240903"/>
              </p:ext>
            </p:extLst>
          </p:nvPr>
        </p:nvGraphicFramePr>
        <p:xfrm>
          <a:off x="4813111" y="751066"/>
          <a:ext cx="4126173" cy="11129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본인 게시글 수정/삭제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게시글 즐겨찾기 토글</a:t>
                      </a:r>
                      <a:endParaRPr lang="ko-KR" altLang="en-US" err="1"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8FD6FDC-88C5-9325-1C8D-B5AD97E14B48}"/>
              </a:ext>
            </a:extLst>
          </p:cNvPr>
          <p:cNvSpPr/>
          <p:nvPr/>
        </p:nvSpPr>
        <p:spPr>
          <a:xfrm>
            <a:off x="3231724" y="1358937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C2B73AB5-7860-A44E-F009-B3E4C16DC06F}"/>
              </a:ext>
            </a:extLst>
          </p:cNvPr>
          <p:cNvSpPr/>
          <p:nvPr/>
        </p:nvSpPr>
        <p:spPr>
          <a:xfrm>
            <a:off x="827240" y="5951844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649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15BC3-DEBB-9513-FCD4-C8B40F420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C3E246-A653-E70F-D518-0332B86247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1" y="573128"/>
            <a:ext cx="3518594" cy="628487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8EDFED-2C6A-146B-602E-B83E8070CA40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1C611A-847E-E604-02C8-FD7D529C30EE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5529D-95B0-DDB2-8516-A11B4A0B137C}"/>
              </a:ext>
            </a:extLst>
          </p:cNvPr>
          <p:cNvSpPr txBox="1"/>
          <p:nvPr/>
        </p:nvSpPr>
        <p:spPr>
          <a:xfrm>
            <a:off x="619564" y="122332"/>
            <a:ext cx="466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영화 추천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C7A53C3-0116-9D24-6E25-976DC6AFF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368628"/>
              </p:ext>
            </p:extLst>
          </p:nvPr>
        </p:nvGraphicFramePr>
        <p:xfrm>
          <a:off x="4813111" y="751066"/>
          <a:ext cx="4126173" cy="17585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작성자 클릭 시 작성자 마이페이지 이동​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댓글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작성자의 다른 추천 게시글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625485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E6A8D74-95EF-9C00-E91B-1A5BECED8251}"/>
              </a:ext>
            </a:extLst>
          </p:cNvPr>
          <p:cNvSpPr/>
          <p:nvPr/>
        </p:nvSpPr>
        <p:spPr>
          <a:xfrm>
            <a:off x="644069" y="1638968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9F651A47-A2B0-66BE-CF1E-B9224E6C9D17}"/>
              </a:ext>
            </a:extLst>
          </p:cNvPr>
          <p:cNvSpPr/>
          <p:nvPr/>
        </p:nvSpPr>
        <p:spPr>
          <a:xfrm>
            <a:off x="646035" y="2550724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212883B-FE54-0AFE-10E3-C88F35A9246B}"/>
              </a:ext>
            </a:extLst>
          </p:cNvPr>
          <p:cNvSpPr/>
          <p:nvPr/>
        </p:nvSpPr>
        <p:spPr>
          <a:xfrm>
            <a:off x="646035" y="4648547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83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612FE-6D75-E2B3-3A9D-517B1C7C3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C4D3BA-212C-1A11-45E8-30B5450E54FE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56016C-4F42-00C2-96F3-A20CB96DA1A5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C7D51E-E72F-2CBE-0613-1F4FC1568F8E}"/>
              </a:ext>
            </a:extLst>
          </p:cNvPr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7F0DF47-ADB0-C58E-5CE4-1738E585D928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0BA98E64-B938-5EC0-AE23-25E6193538A1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45BF39-DE1B-9F49-0058-413D4BD4E8AD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F0B089-F077-F4B8-7C61-852A0D4CDFB6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386D8F-E7E1-BD6B-2B6F-FC559E5AC4FE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 spc="-15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CB3397-0EA1-5177-052B-3322CF2C486F}"/>
              </a:ext>
            </a:extLst>
          </p:cNvPr>
          <p:cNvSpPr txBox="1"/>
          <p:nvPr/>
        </p:nvSpPr>
        <p:spPr>
          <a:xfrm>
            <a:off x="841232" y="297822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개발도구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 </a:t>
            </a:r>
            <a:r>
              <a:rPr lang="en-US" altLang="ko-KR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1B359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IDE</a:t>
            </a:r>
          </a:p>
          <a:p>
            <a:endParaRPr lang="ko-KR" altLang="en-US" sz="240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BDF7C84-4EB0-8A70-5E3C-3E5842426935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Picture 2" descr="IntelliJ IDEA - 위키백과, 우리 모두의 백과사전">
            <a:extLst>
              <a:ext uri="{FF2B5EF4-FFF2-40B4-BE49-F238E27FC236}">
                <a16:creationId xmlns:a16="http://schemas.microsoft.com/office/drawing/2014/main" id="{DDF08BFB-F74D-C189-67F8-AB2C2BFF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09" y="1173356"/>
            <a:ext cx="1205446" cy="120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Visual Studio Code - Wikipedia">
            <a:extLst>
              <a:ext uri="{FF2B5EF4-FFF2-40B4-BE49-F238E27FC236}">
                <a16:creationId xmlns:a16="http://schemas.microsoft.com/office/drawing/2014/main" id="{584EE063-C251-4B0D-E230-E29D3ADD9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25" y="1117193"/>
            <a:ext cx="1205448" cy="120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F98FAC-4BD0-3875-392D-75790C9E26EB}"/>
              </a:ext>
            </a:extLst>
          </p:cNvPr>
          <p:cNvSpPr txBox="1"/>
          <p:nvPr/>
        </p:nvSpPr>
        <p:spPr>
          <a:xfrm>
            <a:off x="1073862" y="2509873"/>
            <a:ext cx="120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IntelliJ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 descr="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CE0D61-5BCE-4650-5FD8-AE66479A3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70" y="1410439"/>
            <a:ext cx="2093155" cy="669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FE1B9-AD9B-C4D5-E035-26D8265A155D}"/>
              </a:ext>
            </a:extLst>
          </p:cNvPr>
          <p:cNvSpPr txBox="1"/>
          <p:nvPr/>
        </p:nvSpPr>
        <p:spPr>
          <a:xfrm>
            <a:off x="2926990" y="2514535"/>
            <a:ext cx="1207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VS code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48375-C39D-F2DE-4707-AC3BBD01EA20}"/>
              </a:ext>
            </a:extLst>
          </p:cNvPr>
          <p:cNvSpPr txBox="1"/>
          <p:nvPr/>
        </p:nvSpPr>
        <p:spPr>
          <a:xfrm>
            <a:off x="4572000" y="2509873"/>
            <a:ext cx="1936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android studio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6D505D9-8650-5B00-BCED-DF340BC4AC2E}"/>
              </a:ext>
            </a:extLst>
          </p:cNvPr>
          <p:cNvCxnSpPr/>
          <p:nvPr/>
        </p:nvCxnSpPr>
        <p:spPr>
          <a:xfrm>
            <a:off x="901866" y="3848329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076CFB-7351-4E1E-ECDD-0F27132FEB3F}"/>
              </a:ext>
            </a:extLst>
          </p:cNvPr>
          <p:cNvSpPr txBox="1"/>
          <p:nvPr/>
        </p:nvSpPr>
        <p:spPr>
          <a:xfrm>
            <a:off x="843506" y="3309439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1B3595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사용언어</a:t>
            </a:r>
            <a:endParaRPr lang="ko-KR" altLang="en-US" sz="240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1B3595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5DE5188-CA78-DA8B-7342-F053911A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24" y="4342715"/>
            <a:ext cx="1285014" cy="122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그래픽, 원, 예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40C7C7-CE8A-CEC7-06E7-4443B73DFE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93" y="4342117"/>
            <a:ext cx="1379642" cy="1224993"/>
          </a:xfrm>
          <a:prstGeom prst="rect">
            <a:avLst/>
          </a:prstGeom>
        </p:spPr>
      </p:pic>
      <p:pic>
        <p:nvPicPr>
          <p:cNvPr id="19" name="Picture 4" descr="SQL Language | Oracle Polska">
            <a:extLst>
              <a:ext uri="{FF2B5EF4-FFF2-40B4-BE49-F238E27FC236}">
                <a16:creationId xmlns:a16="http://schemas.microsoft.com/office/drawing/2014/main" id="{EDD7D1B8-E3C4-225A-6055-FAF2F81AD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084" y="4296786"/>
            <a:ext cx="1490076" cy="146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텍스트, 그래픽, 클립아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B82605-3043-27A0-2664-C67A87A4B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6" r="16421" b="12777"/>
          <a:stretch>
            <a:fillRect/>
          </a:stretch>
        </p:blipFill>
        <p:spPr bwMode="auto">
          <a:xfrm>
            <a:off x="5438463" y="4293567"/>
            <a:ext cx="1477134" cy="139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44EC3A-0AA5-9047-A6A0-3092C4503612}"/>
              </a:ext>
            </a:extLst>
          </p:cNvPr>
          <p:cNvSpPr txBox="1"/>
          <p:nvPr/>
        </p:nvSpPr>
        <p:spPr>
          <a:xfrm>
            <a:off x="2283330" y="5832835"/>
            <a:ext cx="182879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React Native</a:t>
            </a:r>
            <a:endParaRPr lang="ko-KR" altLang="en-US" sz="16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8D5BE-4487-4154-F15C-21C795EF1735}"/>
              </a:ext>
            </a:extLst>
          </p:cNvPr>
          <p:cNvSpPr txBox="1"/>
          <p:nvPr/>
        </p:nvSpPr>
        <p:spPr>
          <a:xfrm>
            <a:off x="857407" y="5846518"/>
            <a:ext cx="128015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SpringBoot</a:t>
            </a:r>
            <a:endParaRPr lang="ko-KR" altLang="en-US" sz="1600" err="1">
              <a:ln>
                <a:solidFill>
                  <a:prstClr val="black">
                    <a:alpha val="20000"/>
                  </a:prstClr>
                </a:solidFill>
              </a:ln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AFA353-A3B6-5D02-E0CA-65AFE080D8E8}"/>
              </a:ext>
            </a:extLst>
          </p:cNvPr>
          <p:cNvSpPr txBox="1"/>
          <p:nvPr/>
        </p:nvSpPr>
        <p:spPr>
          <a:xfrm>
            <a:off x="3964797" y="5835107"/>
            <a:ext cx="1478956" cy="349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Oracle SQL</a:t>
            </a:r>
            <a:endParaRPr lang="ko-KR" altLang="en-US" sz="16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FD4217-CBE2-5A03-D469-B781BADBF80A}"/>
              </a:ext>
            </a:extLst>
          </p:cNvPr>
          <p:cNvSpPr txBox="1"/>
          <p:nvPr/>
        </p:nvSpPr>
        <p:spPr>
          <a:xfrm>
            <a:off x="5736166" y="5830556"/>
            <a:ext cx="11742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err="1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My</a:t>
            </a:r>
            <a:r>
              <a:rPr lang="en-US" altLang="ko-KR" sz="160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맑은 고딕"/>
                <a:ea typeface="Noto Sans KR"/>
                <a:cs typeface="Open Sans ExtraBold"/>
              </a:rPr>
              <a:t>Batis</a:t>
            </a:r>
            <a:endParaRPr lang="ko-KR" altLang="en-US" sz="1600" err="1">
              <a:ln>
                <a:solidFill>
                  <a:prstClr val="black">
                    <a:alpha val="20000"/>
                  </a:prstClr>
                </a:solidFill>
              </a:ln>
              <a:latin typeface="맑은 고딕"/>
              <a:ea typeface="Noto Sans KR"/>
              <a:cs typeface="Open Sans ExtraBold"/>
            </a:endParaRPr>
          </a:p>
        </p:txBody>
      </p:sp>
      <p:pic>
        <p:nvPicPr>
          <p:cNvPr id="2" name="그림 1" descr="클립아트, 상징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BD2E32-636D-C14E-1005-91B47FBA25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6618" y="4357688"/>
            <a:ext cx="1285875" cy="1365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1D8FA-2E7D-E329-FBAB-C3B592908175}"/>
              </a:ext>
            </a:extLst>
          </p:cNvPr>
          <p:cNvSpPr txBox="1"/>
          <p:nvPr/>
        </p:nvSpPr>
        <p:spPr>
          <a:xfrm>
            <a:off x="7336365" y="5830556"/>
            <a:ext cx="117421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 python</a:t>
            </a:r>
            <a:endParaRPr lang="ko-KR" altLang="en-US" sz="1600">
              <a:ln>
                <a:solidFill>
                  <a:prstClr val="black">
                    <a:alpha val="20000"/>
                  </a:prstClr>
                </a:solidFill>
              </a:ln>
              <a:latin typeface="맑은 고딕"/>
              <a:ea typeface="Noto Sans KR"/>
              <a:cs typeface="Open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6148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EF75-E894-8683-B3EC-07A67528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92AE07-45F0-23BF-6E5B-D4C53E2DD71A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C68387-80EC-B2B8-CE73-54D41A551BFB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9D23689-ABCA-D033-A0B7-743C2337E5BC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775262A-77D0-BF73-1BF8-93AF25946130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8160666-D269-B03D-9C62-DBCEF9B61CF5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3" name="그림 12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0689CE-C535-4444-67F7-27791BF00A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878395" y="583996"/>
            <a:ext cx="3518594" cy="62740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4C67B9-AAD2-B845-D3F3-D61958026777}"/>
              </a:ext>
            </a:extLst>
          </p:cNvPr>
          <p:cNvSpPr txBox="1"/>
          <p:nvPr/>
        </p:nvSpPr>
        <p:spPr>
          <a:xfrm>
            <a:off x="619564" y="122332"/>
            <a:ext cx="466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영화 </a:t>
            </a:r>
            <a:r>
              <a:rPr lang="ko-KR" altLang="en-US" sz="24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추천글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작성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0B99300-8DBD-959E-F009-13CA87497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6825"/>
              </p:ext>
            </p:extLst>
          </p:nvPr>
        </p:nvGraphicFramePr>
        <p:xfrm>
          <a:off x="4813111" y="751066"/>
          <a:ext cx="4126173" cy="1753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추천할 영화 검색​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TMDB API 검색 결과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해당 영화 클릭 시 상세 정보 출력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625485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B0AADCDA-C013-3E13-F1AC-7B13CCCD3AE3}"/>
              </a:ext>
            </a:extLst>
          </p:cNvPr>
          <p:cNvSpPr/>
          <p:nvPr/>
        </p:nvSpPr>
        <p:spPr>
          <a:xfrm>
            <a:off x="507300" y="583891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E45A85F-5664-912B-EB78-BFAF9437D656}"/>
              </a:ext>
            </a:extLst>
          </p:cNvPr>
          <p:cNvSpPr/>
          <p:nvPr/>
        </p:nvSpPr>
        <p:spPr>
          <a:xfrm>
            <a:off x="507300" y="2244660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B30226C4-7DE7-4122-6E2C-77A0388B198C}"/>
              </a:ext>
            </a:extLst>
          </p:cNvPr>
          <p:cNvSpPr/>
          <p:nvPr/>
        </p:nvSpPr>
        <p:spPr>
          <a:xfrm>
            <a:off x="507300" y="3078301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01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A6407-CAF5-F13D-521F-B4A9E9A9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AB60907-5659-BEA7-4D51-AC70C1A6A93F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C233D2-F904-91CC-A573-BE1C56464A43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3302870-0670-F48C-8C60-AF1E950AF905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4DD14CA1-47A4-4F84-2CA4-C3904BD71BD8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08982B2-AC6B-B7AE-5F05-F6CB4B55470B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1" name="그림 10" descr="텍스트, 스크린샷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A959EA-6C3E-6B34-210B-80F2913F19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1191011" y="583996"/>
            <a:ext cx="3518594" cy="6274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76E31-70AC-7E0A-92B2-127C5A469E08}"/>
              </a:ext>
            </a:extLst>
          </p:cNvPr>
          <p:cNvSpPr txBox="1"/>
          <p:nvPr/>
        </p:nvSpPr>
        <p:spPr>
          <a:xfrm>
            <a:off x="619564" y="122332"/>
            <a:ext cx="466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영화 </a:t>
            </a:r>
            <a:r>
              <a:rPr lang="ko-KR" altLang="en-US" sz="24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추천글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작성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340681C-82C9-2409-85DF-0244B90AF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319688"/>
              </p:ext>
            </p:extLst>
          </p:nvPr>
        </p:nvGraphicFramePr>
        <p:xfrm>
          <a:off x="4813111" y="751066"/>
          <a:ext cx="4126173" cy="11129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ea typeface="Noto Sans KR"/>
                        </a:rPr>
                        <a:t>검색한 영화 상세 정보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클릭 시 검색 결과 초기화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6DC8C11-F244-208E-4C3C-7FA06BC73253}"/>
              </a:ext>
            </a:extLst>
          </p:cNvPr>
          <p:cNvSpPr/>
          <p:nvPr/>
        </p:nvSpPr>
        <p:spPr>
          <a:xfrm>
            <a:off x="722223" y="2088353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33B50CEA-9831-D854-301C-5BA4EC1A9E20}"/>
              </a:ext>
            </a:extLst>
          </p:cNvPr>
          <p:cNvSpPr/>
          <p:nvPr/>
        </p:nvSpPr>
        <p:spPr>
          <a:xfrm>
            <a:off x="722223" y="4784660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8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F8E91-D2E0-2EF1-CE57-D02C21CD8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89D0C20-9E17-938D-40EA-7B48776C1DCE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B2C0F5-0ADD-7456-5A52-298A137CF9A4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7041B31-8C15-F2ED-DEED-AA412DC61911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8B172DED-B6E0-FEA5-4065-7E9CFAA5E1EE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092F80B-EA12-1E47-7BB4-D00BB3F38ED5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7" name="그림 6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E53C31-48D5-C3F5-144D-DB8677A7AE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2"/>
          <a:stretch>
            <a:fillRect/>
          </a:stretch>
        </p:blipFill>
        <p:spPr>
          <a:xfrm>
            <a:off x="1195776" y="629716"/>
            <a:ext cx="3518594" cy="6228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735AD4-6923-F71C-C1B1-674D899CE0A5}"/>
              </a:ext>
            </a:extLst>
          </p:cNvPr>
          <p:cNvSpPr txBox="1"/>
          <p:nvPr/>
        </p:nvSpPr>
        <p:spPr>
          <a:xfrm>
            <a:off x="619564" y="122332"/>
            <a:ext cx="466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영화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영화 </a:t>
            </a:r>
            <a:r>
              <a:rPr lang="ko-KR" altLang="en-US" sz="24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추천글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작성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9EB5D4D-28DA-B5A6-C200-F25DF6C45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104896"/>
              </p:ext>
            </p:extLst>
          </p:nvPr>
        </p:nvGraphicFramePr>
        <p:xfrm>
          <a:off x="4813111" y="751066"/>
          <a:ext cx="4126173" cy="137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ea typeface="Noto Sans KR"/>
                        </a:rPr>
                        <a:t>영화 추천 이유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클릭 시 게시글 등록 후 해당 상세페이지로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7373EB4-0D1D-3485-E9F3-2FCF96F321FF}"/>
              </a:ext>
            </a:extLst>
          </p:cNvPr>
          <p:cNvSpPr/>
          <p:nvPr/>
        </p:nvSpPr>
        <p:spPr>
          <a:xfrm>
            <a:off x="645558" y="3391652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D1172107-A47C-44C4-9DD7-7C618C36480C}"/>
              </a:ext>
            </a:extLst>
          </p:cNvPr>
          <p:cNvSpPr/>
          <p:nvPr/>
        </p:nvSpPr>
        <p:spPr>
          <a:xfrm>
            <a:off x="729193" y="4965867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51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FCE29-9B56-2411-9925-FD72A1B3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E35627-DBE9-BCF4-4068-567D51E4616B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B7F3DF-AEE6-843B-E764-EDD479DB4549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5676786-B6F1-C370-C9F5-B124B13B75AB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5E5797DD-EFF5-0A66-956C-823BF8F098B2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D8B9F17-A60B-84EB-8BAF-A239BED3426C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23DFC-A598-EDCE-A4F7-4B1972042805}"/>
              </a:ext>
            </a:extLst>
          </p:cNvPr>
          <p:cNvSpPr txBox="1"/>
          <p:nvPr/>
        </p:nvSpPr>
        <p:spPr>
          <a:xfrm>
            <a:off x="619564" y="122332"/>
            <a:ext cx="2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</a:p>
        </p:txBody>
      </p:sp>
      <p:pic>
        <p:nvPicPr>
          <p:cNvPr id="8" name="그림 7" descr="텍스트, 양초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113E0B-B23F-02B6-C134-737ECE43A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36" y="683012"/>
            <a:ext cx="3518594" cy="617498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8665A59-B8F8-07E8-A974-A7F885081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613428"/>
              </p:ext>
            </p:extLst>
          </p:nvPr>
        </p:nvGraphicFramePr>
        <p:xfrm>
          <a:off x="4813111" y="751066"/>
          <a:ext cx="4126173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ea typeface="Noto Sans KR"/>
                        </a:rPr>
                        <a:t>공연 예정 콘서트 정보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31F1CE45-9BA9-658D-5574-D37D7E2B094E}"/>
              </a:ext>
            </a:extLst>
          </p:cNvPr>
          <p:cNvSpPr/>
          <p:nvPr/>
        </p:nvSpPr>
        <p:spPr>
          <a:xfrm>
            <a:off x="639045" y="3417703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98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2573B-BC3F-BF85-20CA-AC8E5D75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2EF4696-962F-5B8B-A3C4-6EC186AA17F7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A789FB-2B21-1DDA-949A-6E2477BD0CE0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986A2B-8F95-5995-E9A7-9A50E13A8454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33C0F938-ACA7-48B9-7928-0BB4999707E1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750867E-B935-9945-5E5C-CFB9D264F691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6" name="그림 5" descr="텍스트, 스크린샷, 인간의 얼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9BE69D-8A7A-AC39-2B85-5FE77618D5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00" y="547077"/>
            <a:ext cx="3518594" cy="6310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B4DAA-E0DF-9B83-184D-BE1964926DFA}"/>
              </a:ext>
            </a:extLst>
          </p:cNvPr>
          <p:cNvSpPr txBox="1"/>
          <p:nvPr/>
        </p:nvSpPr>
        <p:spPr>
          <a:xfrm>
            <a:off x="619564" y="122332"/>
            <a:ext cx="2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메인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1FFAA56-4C3F-25FD-58A5-D299F10D9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28384"/>
              </p:ext>
            </p:extLst>
          </p:nvPr>
        </p:nvGraphicFramePr>
        <p:xfrm>
          <a:off x="4813111" y="751066"/>
          <a:ext cx="4126173" cy="2769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ea typeface="Noto Sans KR"/>
                        </a:rPr>
                        <a:t>음악 AI 모달 추천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국내/해외 음악 필터링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Apple Music RSS 기반 인기차트 출력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063322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즐겨찾기 토글</a:t>
                      </a:r>
                      <a:endParaRPr lang="ko-KR" altLang="en-US" err="1">
                        <a:ea typeface="Noto Sans KR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90713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이용자 추천 게시글 클릭 시 상세 페잊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963439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CA784E9-83D2-2DC4-C1F5-3C503EC661E4}"/>
              </a:ext>
            </a:extLst>
          </p:cNvPr>
          <p:cNvSpPr/>
          <p:nvPr/>
        </p:nvSpPr>
        <p:spPr>
          <a:xfrm>
            <a:off x="639045" y="1222882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B043612A-3255-E968-0CFE-393A31B350FE}"/>
              </a:ext>
            </a:extLst>
          </p:cNvPr>
          <p:cNvSpPr/>
          <p:nvPr/>
        </p:nvSpPr>
        <p:spPr>
          <a:xfrm>
            <a:off x="639045" y="212816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D397DD8C-B650-14A2-84FA-5C5BC569CCD2}"/>
              </a:ext>
            </a:extLst>
          </p:cNvPr>
          <p:cNvSpPr/>
          <p:nvPr/>
        </p:nvSpPr>
        <p:spPr>
          <a:xfrm>
            <a:off x="639045" y="3157190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1A54EB2D-E2BD-F2FB-D4A1-4B5975F2DE9F}"/>
              </a:ext>
            </a:extLst>
          </p:cNvPr>
          <p:cNvSpPr/>
          <p:nvPr/>
        </p:nvSpPr>
        <p:spPr>
          <a:xfrm>
            <a:off x="1817865" y="4440216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4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044AE161-514C-4C50-B1C8-58A42572CBD5}"/>
              </a:ext>
            </a:extLst>
          </p:cNvPr>
          <p:cNvSpPr/>
          <p:nvPr/>
        </p:nvSpPr>
        <p:spPr>
          <a:xfrm>
            <a:off x="639045" y="580139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5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2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1C9F1-CF03-7D45-577D-436B61804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277CCB-6F34-8624-EED2-3E5312D73F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60" y="1048564"/>
            <a:ext cx="3518594" cy="580943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402110-4EBA-EB8B-FDFC-CF40F41CAA06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F54020-6A76-C454-83E1-2B3DD5A2AB26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EE901CC-F2A8-C825-0D27-C8A0D1C2484A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5471BEE6-746F-755F-A85A-F79489188F44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6835DF1-42D5-8DAD-682A-DEC1AA82431B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2415A-A7D0-AEC2-B3C3-74468B68709F}"/>
              </a:ext>
            </a:extLst>
          </p:cNvPr>
          <p:cNvSpPr txBox="1"/>
          <p:nvPr/>
        </p:nvSpPr>
        <p:spPr>
          <a:xfrm>
            <a:off x="619564" y="122332"/>
            <a:ext cx="2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AI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 추천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BCFCBFC-2815-BC3D-281B-A4EABB11C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44005"/>
              </p:ext>
            </p:extLst>
          </p:nvPr>
        </p:nvGraphicFramePr>
        <p:xfrm>
          <a:off x="4813111" y="751066"/>
          <a:ext cx="4126173" cy="18656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AI 추천 검색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클릭 시 검색 활성화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검색 결과 출력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063322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즐겨찾기 </a:t>
                      </a:r>
                      <a:r>
                        <a:rPr lang="ko-KR" altLang="en-US" err="1">
                          <a:ea typeface="Noto Sans KR"/>
                        </a:rPr>
                        <a:t>토글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907138"/>
                  </a:ext>
                </a:extLst>
              </a:tr>
            </a:tbl>
          </a:graphicData>
        </a:graphic>
      </p:graphicFrame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EA9CE47-6523-F91F-21AE-DB228CD8DAAC}"/>
              </a:ext>
            </a:extLst>
          </p:cNvPr>
          <p:cNvSpPr/>
          <p:nvPr/>
        </p:nvSpPr>
        <p:spPr>
          <a:xfrm>
            <a:off x="717199" y="2655703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3CAB3DA-1BC7-F24F-ACAB-D3A5BC7FE6C1}"/>
              </a:ext>
            </a:extLst>
          </p:cNvPr>
          <p:cNvSpPr/>
          <p:nvPr/>
        </p:nvSpPr>
        <p:spPr>
          <a:xfrm>
            <a:off x="717199" y="3254882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733BE63B-4032-7125-7551-E31B4EF6A0D4}"/>
              </a:ext>
            </a:extLst>
          </p:cNvPr>
          <p:cNvSpPr/>
          <p:nvPr/>
        </p:nvSpPr>
        <p:spPr>
          <a:xfrm>
            <a:off x="717199" y="4068984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FA6CBE36-6BAD-6481-6F6F-7AFF6C11D2EE}"/>
              </a:ext>
            </a:extLst>
          </p:cNvPr>
          <p:cNvSpPr/>
          <p:nvPr/>
        </p:nvSpPr>
        <p:spPr>
          <a:xfrm>
            <a:off x="3289763" y="5026369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4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0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15090-7084-449F-426B-B64B3441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F40BB9-FC1E-B4D2-04DB-07FC6206F1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49" y="586154"/>
            <a:ext cx="3518594" cy="6161129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32978E-F615-B040-340E-FBB1BA171D83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60325A-F72C-D9B0-B39B-69C8809D71E5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65EA16E-1397-E0F6-09D1-55374FF57A19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8676900-76E2-016B-0563-995F65DDD419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4217E4F-8200-C3B1-83C5-D1DB7DC6C19F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000BF-C0D8-C7AA-8E5E-0E8E769A958C}"/>
              </a:ext>
            </a:extLst>
          </p:cNvPr>
          <p:cNvSpPr txBox="1"/>
          <p:nvPr/>
        </p:nvSpPr>
        <p:spPr>
          <a:xfrm>
            <a:off x="619563" y="122332"/>
            <a:ext cx="361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음악 추천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13D840A-A74F-4759-CE2D-4D6F9D165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266483"/>
              </p:ext>
            </p:extLst>
          </p:nvPr>
        </p:nvGraphicFramePr>
        <p:xfrm>
          <a:off x="4813111" y="751066"/>
          <a:ext cx="4126173" cy="11129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즐겨찾기 </a:t>
                      </a:r>
                      <a:r>
                        <a:rPr lang="ko-KR" altLang="en-US" err="1">
                          <a:ea typeface="Noto Sans KR"/>
                        </a:rPr>
                        <a:t>토글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err="1">
                          <a:ea typeface="Noto Sans KR"/>
                        </a:rPr>
                        <a:t>미리듣기</a:t>
                      </a:r>
                      <a:r>
                        <a:rPr lang="ko-KR" altLang="en-US">
                          <a:ea typeface="Noto Sans KR"/>
                        </a:rPr>
                        <a:t> 재생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95EDBCB-87B4-839B-C18A-EDCA59A1ABF4}"/>
              </a:ext>
            </a:extLst>
          </p:cNvPr>
          <p:cNvSpPr/>
          <p:nvPr/>
        </p:nvSpPr>
        <p:spPr>
          <a:xfrm>
            <a:off x="808379" y="1919754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0FDEF971-1DC0-0187-2537-6CEDB3083B31}"/>
              </a:ext>
            </a:extLst>
          </p:cNvPr>
          <p:cNvSpPr/>
          <p:nvPr/>
        </p:nvSpPr>
        <p:spPr>
          <a:xfrm>
            <a:off x="3133455" y="1919754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4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2AB85-A575-7253-DE2E-B52EF882E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포유류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935C9F-44A4-B887-5BF2-6415862380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41" y="748975"/>
            <a:ext cx="3518594" cy="592015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6F4BD7-D021-2080-9811-F86A1A1898DB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160892-365B-1EEF-29A8-9E3BE31A0DCD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1EB9FF4-2EB8-2BE5-6864-538D1037E0F7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F6DAB200-D518-E370-237C-22B341F5A7D9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65A0AFF-C060-E411-3FF6-DBBD79137037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5B9F5-3833-5DC7-DD28-87E1663594E4}"/>
              </a:ext>
            </a:extLst>
          </p:cNvPr>
          <p:cNvSpPr txBox="1"/>
          <p:nvPr/>
        </p:nvSpPr>
        <p:spPr>
          <a:xfrm>
            <a:off x="619563" y="122332"/>
            <a:ext cx="361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음악 추천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A941DC7-62C9-4447-4820-7A3A6E25E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540013"/>
              </p:ext>
            </p:extLst>
          </p:nvPr>
        </p:nvGraphicFramePr>
        <p:xfrm>
          <a:off x="4813111" y="751066"/>
          <a:ext cx="4126173" cy="17585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작성자 클릭 시 작성자 마이페이지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댓글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작성자의 다른 추천 게시글 출력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982554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5CF73C6D-B377-A125-FF10-FCFCF7DD1089}"/>
              </a:ext>
            </a:extLst>
          </p:cNvPr>
          <p:cNvSpPr/>
          <p:nvPr/>
        </p:nvSpPr>
        <p:spPr>
          <a:xfrm>
            <a:off x="586943" y="2505908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71F9A4F8-A01F-43E8-6EBE-AF3BFAA424D9}"/>
              </a:ext>
            </a:extLst>
          </p:cNvPr>
          <p:cNvSpPr/>
          <p:nvPr/>
        </p:nvSpPr>
        <p:spPr>
          <a:xfrm>
            <a:off x="639045" y="3430728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2A0B4904-6A3A-4C52-AFA0-8357556530EB}"/>
              </a:ext>
            </a:extLst>
          </p:cNvPr>
          <p:cNvSpPr/>
          <p:nvPr/>
        </p:nvSpPr>
        <p:spPr>
          <a:xfrm>
            <a:off x="619507" y="4817958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4C4A-CCC5-831B-F916-86C4FE9A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EF8D261-D585-6E44-8F09-B4AECC30AE4E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6D38B1-2CF0-528C-5A93-1D4BB0D8EFD9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BABFA8-35C9-94F4-B819-30CB47C7861E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6699C350-C911-DF04-2286-9DAC4A0B7000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351960D-0D02-3EEB-7596-2546FAB5F93E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AE7E3-A218-BA97-AAF4-0324E0C28CB4}"/>
              </a:ext>
            </a:extLst>
          </p:cNvPr>
          <p:cNvSpPr txBox="1"/>
          <p:nvPr/>
        </p:nvSpPr>
        <p:spPr>
          <a:xfrm>
            <a:off x="619563" y="122332"/>
            <a:ext cx="447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음악 </a:t>
            </a:r>
            <a:r>
              <a:rPr lang="ko-KR" altLang="en-US" sz="24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추천글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작성</a:t>
            </a:r>
          </a:p>
        </p:txBody>
      </p:sp>
      <p:pic>
        <p:nvPicPr>
          <p:cNvPr id="2" name="그림 1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3C76D7-3285-60D2-AF72-505BFD740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29" y="583589"/>
            <a:ext cx="3498420" cy="608324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A74796E-F7EF-6FDE-32F1-7326EED67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770900"/>
              </p:ext>
            </p:extLst>
          </p:nvPr>
        </p:nvGraphicFramePr>
        <p:xfrm>
          <a:off x="4813111" y="751066"/>
          <a:ext cx="4126173" cy="137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추천할 노래 제목/가수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클릭 시 게시글 플레이리스트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B9DE9BF-8342-296D-57C6-A2BCFF35362A}"/>
              </a:ext>
            </a:extLst>
          </p:cNvPr>
          <p:cNvSpPr/>
          <p:nvPr/>
        </p:nvSpPr>
        <p:spPr>
          <a:xfrm>
            <a:off x="639046" y="753959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E48483E-8B1C-8EE8-3541-42B929F0FFE4}"/>
              </a:ext>
            </a:extLst>
          </p:cNvPr>
          <p:cNvSpPr/>
          <p:nvPr/>
        </p:nvSpPr>
        <p:spPr>
          <a:xfrm>
            <a:off x="619507" y="1405241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04B8-AE0D-5910-5A05-A8A97164D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00842E-0318-C9B6-A542-3C10A9863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1099831" y="583996"/>
            <a:ext cx="3518594" cy="627400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BC9B03A-8CBD-EDED-8642-7FFCCCD0B30A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73B8AE-06DD-A230-95E3-8F71143FEC14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85048AB-E4C6-1BA8-647E-3B81AEC04F8E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ACB04B3C-939A-B7B1-BA4F-48320AF25D6B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BBE46C-CA04-9480-C1D7-47DB25C9796E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7B8E1A-6FAC-87C6-7EE0-536A7B49BD5C}"/>
              </a:ext>
            </a:extLst>
          </p:cNvPr>
          <p:cNvSpPr txBox="1"/>
          <p:nvPr/>
        </p:nvSpPr>
        <p:spPr>
          <a:xfrm>
            <a:off x="619563" y="122332"/>
            <a:ext cx="447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음악 </a:t>
            </a:r>
            <a:r>
              <a:rPr lang="ko-KR" altLang="en-US" sz="24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추천글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작성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9C4AD3-7B54-0D7B-F454-CFC50883D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049499"/>
              </p:ext>
            </p:extLst>
          </p:nvPr>
        </p:nvGraphicFramePr>
        <p:xfrm>
          <a:off x="4813111" y="751066"/>
          <a:ext cx="4126173" cy="11129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플레이리스트 수록 노래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플레이리스트 초기화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E9728DC1-A7E3-4D65-4B84-08FB2B382DD2}"/>
              </a:ext>
            </a:extLst>
          </p:cNvPr>
          <p:cNvSpPr/>
          <p:nvPr/>
        </p:nvSpPr>
        <p:spPr>
          <a:xfrm>
            <a:off x="3351249" y="1722603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5195EB07-F4B1-BEBE-085E-5D32E579D766}"/>
              </a:ext>
            </a:extLst>
          </p:cNvPr>
          <p:cNvSpPr/>
          <p:nvPr/>
        </p:nvSpPr>
        <p:spPr>
          <a:xfrm>
            <a:off x="638880" y="3071309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13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C1DC1-CD2D-0AD9-B4CD-9637D19F4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0CFD11-F5AE-4196-5F24-3F9D97871B5F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4E39B9-2946-BAE9-45F8-8B1521563A2C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B2B27EA-484D-E0F6-521D-3860AAE371AA}"/>
              </a:ext>
            </a:extLst>
          </p:cNvPr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B22ACE7-3435-3EE2-BB9D-A82365C10EC7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BBB4D5CA-F78B-2C68-94D5-8C35D2DB468B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A77F031-C29A-F0F6-9D77-1ECCF0234850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8F2418-C547-B4D4-2D40-97C72A5D7EDF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CC13C0-10A1-72A5-7B01-8CA2F952AEAC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 spc="-15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3C9A7-294E-AEC5-1952-D2A667D49694}"/>
              </a:ext>
            </a:extLst>
          </p:cNvPr>
          <p:cNvSpPr txBox="1"/>
          <p:nvPr/>
        </p:nvSpPr>
        <p:spPr>
          <a:xfrm>
            <a:off x="841232" y="297822"/>
            <a:ext cx="446449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협업툴</a:t>
            </a:r>
            <a:endParaRPr lang="ko-KR" altLang="en-US" sz="2200">
              <a:ln>
                <a:solidFill>
                  <a:prstClr val="black">
                    <a:alpha val="2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358D8D-8775-FA5E-4559-AB755AED7962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52" name="Picture 4" descr="폰트, 로고, 그래픽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728FD6-ED84-B247-79E8-7A3E47C9A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62" y="3933057"/>
            <a:ext cx="4040540" cy="152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15DF22-01C5-598E-62AF-916EA85CC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341" y="1350466"/>
            <a:ext cx="2127205" cy="2127205"/>
          </a:xfrm>
          <a:prstGeom prst="rect">
            <a:avLst/>
          </a:prstGeom>
        </p:spPr>
      </p:pic>
      <p:pic>
        <p:nvPicPr>
          <p:cNvPr id="2050" name="Picture 2" descr="12 weeks with Figma: A review from a developer">
            <a:extLst>
              <a:ext uri="{FF2B5EF4-FFF2-40B4-BE49-F238E27FC236}">
                <a16:creationId xmlns:a16="http://schemas.microsoft.com/office/drawing/2014/main" id="{C0FA2D46-6AFC-36E1-730C-3E1D093E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62" y="1435951"/>
            <a:ext cx="1993049" cy="199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C1DA2C-7CA2-9702-6AB1-5389619FEC54}"/>
              </a:ext>
            </a:extLst>
          </p:cNvPr>
          <p:cNvSpPr txBox="1"/>
          <p:nvPr/>
        </p:nvSpPr>
        <p:spPr>
          <a:xfrm>
            <a:off x="3199482" y="3336032"/>
            <a:ext cx="98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Figma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8696E-EEDB-3821-5768-43266A208375}"/>
              </a:ext>
            </a:extLst>
          </p:cNvPr>
          <p:cNvSpPr txBox="1"/>
          <p:nvPr/>
        </p:nvSpPr>
        <p:spPr>
          <a:xfrm>
            <a:off x="5629363" y="3336032"/>
            <a:ext cx="1180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Discord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6304A-47A8-019B-C78A-A21EAC720FCF}"/>
              </a:ext>
            </a:extLst>
          </p:cNvPr>
          <p:cNvSpPr txBox="1"/>
          <p:nvPr/>
        </p:nvSpPr>
        <p:spPr>
          <a:xfrm>
            <a:off x="4308146" y="5375030"/>
            <a:ext cx="1180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GitHub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4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A5ADD-DEE7-6DD7-008A-263A27171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91D7AF-E5F5-5043-20C0-590920DE1F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3"/>
          <a:stretch>
            <a:fillRect/>
          </a:stretch>
        </p:blipFill>
        <p:spPr>
          <a:xfrm>
            <a:off x="1204754" y="841783"/>
            <a:ext cx="3499222" cy="575145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A73ED05-E8DC-EA3E-965B-9573639D70E3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52B29BB-EF9A-5CCC-F9D2-D61CF4C87BDF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E250576-26C1-0380-52FC-451C2CA499DB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24A9392D-FAE7-DD55-A562-803AE7D56C1A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F6CE265-1506-033C-FF34-EEEFBFEBAD5F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8FBA2-6C2B-A707-E0FA-36C98306DEAB}"/>
              </a:ext>
            </a:extLst>
          </p:cNvPr>
          <p:cNvSpPr txBox="1"/>
          <p:nvPr/>
        </p:nvSpPr>
        <p:spPr>
          <a:xfrm>
            <a:off x="619563" y="122332"/>
            <a:ext cx="447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이용자 음악 </a:t>
            </a:r>
            <a:r>
              <a:rPr lang="ko-KR" altLang="en-US" sz="24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추천글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작성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9D9C853-E48D-7C4A-AADB-487D2D3BD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39077"/>
              </p:ext>
            </p:extLst>
          </p:nvPr>
        </p:nvGraphicFramePr>
        <p:xfrm>
          <a:off x="4813111" y="751066"/>
          <a:ext cx="4126173" cy="1753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제목 입력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내용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클릭시 게시글 등록 후 해당 상세페이지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35840"/>
                  </a:ext>
                </a:extLst>
              </a:tr>
            </a:tbl>
          </a:graphicData>
        </a:graphic>
      </p:graphicFrame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1CDF4A38-FE4A-A26B-AE7A-24F344E21483}"/>
              </a:ext>
            </a:extLst>
          </p:cNvPr>
          <p:cNvSpPr/>
          <p:nvPr/>
        </p:nvSpPr>
        <p:spPr>
          <a:xfrm>
            <a:off x="735744" y="2632190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1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C155378-6EA4-CF19-998C-1E0326CB92FD}"/>
              </a:ext>
            </a:extLst>
          </p:cNvPr>
          <p:cNvSpPr/>
          <p:nvPr/>
        </p:nvSpPr>
        <p:spPr>
          <a:xfrm>
            <a:off x="735744" y="3542716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B533565F-0600-6A11-4A2F-D98E5F8EB653}"/>
              </a:ext>
            </a:extLst>
          </p:cNvPr>
          <p:cNvSpPr/>
          <p:nvPr/>
        </p:nvSpPr>
        <p:spPr>
          <a:xfrm>
            <a:off x="735744" y="5008597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16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33A6E-F6F8-3169-5A42-93B21287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AE54413-92B8-20D0-562F-99CB07C530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351859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B9CBCB-FE44-3C35-E6FD-FEC734764A74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C044A0C-05C1-54E5-6668-ED0D9C246547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7797A9D-B365-00AB-F6D5-41C6C0000F47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2F31E6F5-E5CD-473E-AFB5-DFBA296FC1C9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6420422-5695-41D0-178C-47327BC39491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E6694-8E76-5069-DFD0-3483FA1C590A}"/>
              </a:ext>
            </a:extLst>
          </p:cNvPr>
          <p:cNvSpPr txBox="1"/>
          <p:nvPr/>
        </p:nvSpPr>
        <p:spPr>
          <a:xfrm>
            <a:off x="619564" y="122332"/>
            <a:ext cx="2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운세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FAF6DC6-1D1B-940C-A1B4-C694F60EE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716141"/>
              </p:ext>
            </p:extLst>
          </p:nvPr>
        </p:nvGraphicFramePr>
        <p:xfrm>
          <a:off x="4813111" y="751066"/>
          <a:ext cx="4126173" cy="17585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성별</a:t>
                      </a:r>
                      <a:r>
                        <a:rPr lang="en-US" altLang="ko-KR">
                          <a:ea typeface="Noto Sans KR"/>
                        </a:rPr>
                        <a:t>, </a:t>
                      </a:r>
                      <a:r>
                        <a:rPr lang="ko-KR" altLang="en-US">
                          <a:ea typeface="Noto Sans KR"/>
                        </a:rPr>
                        <a:t>양</a:t>
                      </a:r>
                      <a:r>
                        <a:rPr lang="en-US" altLang="ko-KR">
                          <a:ea typeface="Noto Sans KR"/>
                        </a:rPr>
                        <a:t>/</a:t>
                      </a:r>
                      <a:r>
                        <a:rPr lang="ko-KR" altLang="en-US">
                          <a:ea typeface="Noto Sans KR"/>
                        </a:rPr>
                        <a:t>음력</a:t>
                      </a:r>
                      <a:r>
                        <a:rPr lang="en-US" altLang="ko-KR">
                          <a:ea typeface="Noto Sans KR"/>
                        </a:rPr>
                        <a:t>,</a:t>
                      </a:r>
                      <a:r>
                        <a:rPr lang="ko-KR" altLang="en-US">
                          <a:ea typeface="Noto Sans KR"/>
                        </a:rPr>
                        <a:t>태어난 시 </a:t>
                      </a:r>
                      <a:r>
                        <a:rPr lang="ko-KR" altLang="en-US" err="1">
                          <a:ea typeface="Noto Sans KR"/>
                        </a:rPr>
                        <a:t>미입력</a:t>
                      </a:r>
                      <a:r>
                        <a:rPr lang="ko-KR" altLang="en-US">
                          <a:ea typeface="Noto Sans KR"/>
                        </a:rPr>
                        <a:t> 시에 알림 팝업 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운세 종류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635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탭 시에 운세를 생성함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982554"/>
                  </a:ext>
                </a:extLst>
              </a:tr>
            </a:tbl>
          </a:graphicData>
        </a:graphic>
      </p:graphicFrame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6332B35B-ECA8-F155-AE2F-B9E8EAB2BA9C}"/>
              </a:ext>
            </a:extLst>
          </p:cNvPr>
          <p:cNvSpPr/>
          <p:nvPr/>
        </p:nvSpPr>
        <p:spPr>
          <a:xfrm>
            <a:off x="764565" y="1545159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66C9CDA4-C1D4-8EA3-212D-94F89AB86138}"/>
              </a:ext>
            </a:extLst>
          </p:cNvPr>
          <p:cNvSpPr/>
          <p:nvPr/>
        </p:nvSpPr>
        <p:spPr>
          <a:xfrm>
            <a:off x="723912" y="3543577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A6CC5945-6227-209C-214E-DCFBA664CF7E}"/>
              </a:ext>
            </a:extLst>
          </p:cNvPr>
          <p:cNvSpPr/>
          <p:nvPr/>
        </p:nvSpPr>
        <p:spPr>
          <a:xfrm>
            <a:off x="693973" y="4282831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62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17492-7B6F-D317-AE4D-0AB79DC33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F1B8B2-021C-3DBC-8019-DC8B3F94D7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1"/>
          <a:stretch>
            <a:fillRect/>
          </a:stretch>
        </p:blipFill>
        <p:spPr>
          <a:xfrm>
            <a:off x="1080000" y="661916"/>
            <a:ext cx="3518594" cy="619608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0EC80B-F3D4-5AC5-9452-1DEFC0CADE4A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75B4F89-0139-C2C3-00DD-3801B2BC875F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8420916-01E3-B3CC-356D-D2FE2D6791BD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19D7ABD7-AA92-B8BB-F236-CD2EF050337A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A03D031-058C-BFB8-9C1D-14A191C30912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5D858F-2850-56DA-113C-4A5A20772150}"/>
              </a:ext>
            </a:extLst>
          </p:cNvPr>
          <p:cNvSpPr txBox="1"/>
          <p:nvPr/>
        </p:nvSpPr>
        <p:spPr>
          <a:xfrm>
            <a:off x="619564" y="122332"/>
            <a:ext cx="2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운세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결과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A9117E-6FAE-321F-F1D9-46F44A43D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6074"/>
              </p:ext>
            </p:extLst>
          </p:nvPr>
        </p:nvGraphicFramePr>
        <p:xfrm>
          <a:off x="4813111" y="751066"/>
          <a:ext cx="4126173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>
                          <a:ea typeface="Noto Sans KR"/>
                        </a:rPr>
                        <a:t>GPT OPEN AI</a:t>
                      </a:r>
                      <a:r>
                        <a:rPr lang="ko-KR" altLang="en-US">
                          <a:ea typeface="Noto Sans KR"/>
                        </a:rPr>
                        <a:t>를 통해 생성된</a:t>
                      </a:r>
                      <a:endParaRPr lang="en-US" altLang="ko-KR">
                        <a:ea typeface="Noto Sans KR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운세 결과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63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CF8EC-F3C7-79CB-5662-19568747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2BDAFD-8B5E-742C-ED7A-48228AFFB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4"/>
          <a:stretch>
            <a:fillRect/>
          </a:stretch>
        </p:blipFill>
        <p:spPr>
          <a:xfrm>
            <a:off x="1080000" y="573644"/>
            <a:ext cx="3518594" cy="628435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C89D06-4868-0A4E-F31C-EB7712BFA45F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ED0E4E7-929E-0CB3-27DE-F785026B1B6B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C5C33AD-7D29-67F3-187E-3C445C78FD3B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D1464D19-2918-D301-42A2-E37DEF6DCF60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F55865-8E6F-BEC5-9E95-75861B8AD2A9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5EFA2-E200-12A3-ECAA-CC8451D99A08}"/>
              </a:ext>
            </a:extLst>
          </p:cNvPr>
          <p:cNvSpPr txBox="1"/>
          <p:nvPr/>
        </p:nvSpPr>
        <p:spPr>
          <a:xfrm>
            <a:off x="619564" y="122332"/>
            <a:ext cx="16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자유게시판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80BBC3-A010-8C28-26A9-4B6B32B62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779840"/>
              </p:ext>
            </p:extLst>
          </p:nvPr>
        </p:nvGraphicFramePr>
        <p:xfrm>
          <a:off x="4813111" y="751066"/>
          <a:ext cx="4126173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글쓰기 페이지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카테고리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좋아요 카운트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58734"/>
                  </a:ext>
                </a:extLst>
              </a:tr>
            </a:tbl>
          </a:graphicData>
        </a:graphic>
      </p:graphicFrame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2E1E2B8B-8142-8DC5-BB72-21DBC12F1566}"/>
              </a:ext>
            </a:extLst>
          </p:cNvPr>
          <p:cNvSpPr/>
          <p:nvPr/>
        </p:nvSpPr>
        <p:spPr>
          <a:xfrm>
            <a:off x="3054115" y="57364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BE1ED96-6551-EB16-A289-9445B79E0C53}"/>
              </a:ext>
            </a:extLst>
          </p:cNvPr>
          <p:cNvSpPr/>
          <p:nvPr/>
        </p:nvSpPr>
        <p:spPr>
          <a:xfrm>
            <a:off x="688029" y="1403172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1B4EC51-057D-5889-1A6D-26B32BE6124B}"/>
              </a:ext>
            </a:extLst>
          </p:cNvPr>
          <p:cNvSpPr/>
          <p:nvPr/>
        </p:nvSpPr>
        <p:spPr>
          <a:xfrm>
            <a:off x="3877055" y="1978653"/>
            <a:ext cx="470848" cy="354842"/>
          </a:xfrm>
          <a:prstGeom prst="wedgeRectCallout">
            <a:avLst>
              <a:gd name="adj1" fmla="val -10688"/>
              <a:gd name="adj2" fmla="val 87500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42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46465-9D12-E626-2FCC-C53E6494F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자동차, 스크린샷,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9A5E8E-F4AC-89C2-550F-FB3F09762A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9"/>
          <a:stretch>
            <a:fillRect/>
          </a:stretch>
        </p:blipFill>
        <p:spPr>
          <a:xfrm>
            <a:off x="1080000" y="564334"/>
            <a:ext cx="3518594" cy="629366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6A9C359-F41F-4725-F0CC-65711C9C9FD9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2AB00B-3982-77C8-25AD-837796A0AA00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7C2394E-FEC2-01FB-BD57-67E05DA13236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320F3767-3F65-6E5F-C58B-015D1DEAB16F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A301854-7E01-A679-F65F-AAF0E55A2764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93E95-0A09-8ECD-9C43-B508970BFE3E}"/>
              </a:ext>
            </a:extLst>
          </p:cNvPr>
          <p:cNvSpPr txBox="1"/>
          <p:nvPr/>
        </p:nvSpPr>
        <p:spPr>
          <a:xfrm>
            <a:off x="619564" y="122332"/>
            <a:ext cx="240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자유게시판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상세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50917201-F953-907E-F192-8D50BD42239C}"/>
              </a:ext>
            </a:extLst>
          </p:cNvPr>
          <p:cNvSpPr/>
          <p:nvPr/>
        </p:nvSpPr>
        <p:spPr>
          <a:xfrm>
            <a:off x="630059" y="751066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D91FF1-956B-BB52-050C-D415BB9CB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015963"/>
              </p:ext>
            </p:extLst>
          </p:nvPr>
        </p:nvGraphicFramePr>
        <p:xfrm>
          <a:off x="4813111" y="751066"/>
          <a:ext cx="4126173" cy="2016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카테고리 표시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본인 글 수정</a:t>
                      </a:r>
                      <a:r>
                        <a:rPr lang="en-US" altLang="ko-KR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</a:t>
                      </a:r>
                      <a:endParaRPr lang="en-US" altLang="ko-KR" sz="18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타인 글 신고버튼 노출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좋아요 카운트</a:t>
                      </a:r>
                      <a:endParaRPr lang="en-US" altLang="ko-KR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좋아요한</a:t>
                      </a:r>
                      <a:r>
                        <a:rPr lang="ko-KR" altLang="en-US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글은 아이콘 색상 변경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58734"/>
                  </a:ext>
                </a:extLst>
              </a:tr>
            </a:tbl>
          </a:graphicData>
        </a:graphic>
      </p:graphicFrame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1370507D-3ECE-3F0A-C95E-3C3F826C5A77}"/>
              </a:ext>
            </a:extLst>
          </p:cNvPr>
          <p:cNvSpPr/>
          <p:nvPr/>
        </p:nvSpPr>
        <p:spPr>
          <a:xfrm>
            <a:off x="3532482" y="698750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D7CC8AE-6917-1B11-A065-B1F6644ED929}"/>
              </a:ext>
            </a:extLst>
          </p:cNvPr>
          <p:cNvSpPr/>
          <p:nvPr/>
        </p:nvSpPr>
        <p:spPr>
          <a:xfrm>
            <a:off x="2900136" y="153701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5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4B682-9535-35B5-6062-CD2F896D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자동차, 차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CF7327-6836-06D3-A86A-97B0D19E8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1080000" y="583996"/>
            <a:ext cx="3518594" cy="627400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E8CCC4-B4CB-18FE-2251-F96BDD800102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F0D54E-5E3D-3CBF-6DB1-901E0F94A0D3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39D85D8-7923-DF42-60ED-C80C8A5AC181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898A3366-47B3-E4F6-4798-3C37D720F8AD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4D19885-1256-3221-B4FF-F1BC864F97CF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C32AC-380C-9B29-B564-0998F23AE85B}"/>
              </a:ext>
            </a:extLst>
          </p:cNvPr>
          <p:cNvSpPr txBox="1"/>
          <p:nvPr/>
        </p:nvSpPr>
        <p:spPr>
          <a:xfrm>
            <a:off x="619564" y="122332"/>
            <a:ext cx="234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자유게시판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상세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18C2D8-37D0-C58D-4FE9-92DCA45B1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268180"/>
              </p:ext>
            </p:extLst>
          </p:nvPr>
        </p:nvGraphicFramePr>
        <p:xfrm>
          <a:off x="4813111" y="751066"/>
          <a:ext cx="4126173" cy="137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댓글 </a:t>
                      </a:r>
                      <a:r>
                        <a:rPr lang="ko-KR" altLang="en-US" sz="180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작성창</a:t>
                      </a:r>
                      <a:endParaRPr lang="ko-KR" altLang="en-US" sz="18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본인 댓글 수정</a:t>
                      </a:r>
                      <a:r>
                        <a:rPr lang="en-US" altLang="ko-KR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삭제</a:t>
                      </a:r>
                      <a:endParaRPr lang="en-US" altLang="ko-KR" sz="18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타인 댓글 신고버튼 노출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E10C25BC-C66D-EA30-AEB2-CBC8CAFB9509}"/>
              </a:ext>
            </a:extLst>
          </p:cNvPr>
          <p:cNvSpPr/>
          <p:nvPr/>
        </p:nvSpPr>
        <p:spPr>
          <a:xfrm>
            <a:off x="637782" y="4294737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B77D7B8-3658-97AA-DD5A-B008E355E462}"/>
              </a:ext>
            </a:extLst>
          </p:cNvPr>
          <p:cNvSpPr/>
          <p:nvPr/>
        </p:nvSpPr>
        <p:spPr>
          <a:xfrm>
            <a:off x="4363170" y="4877041"/>
            <a:ext cx="470848" cy="354842"/>
          </a:xfrm>
          <a:prstGeom prst="wedgeRectCallout">
            <a:avLst>
              <a:gd name="adj1" fmla="val -83152"/>
              <a:gd name="adj2" fmla="val 27884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7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F6553-6CC3-DD26-CDF1-55BB3312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0470E0-B7A2-0659-3DB5-F5443F182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0"/>
            <a:ext cx="351859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EB2735E-B850-7255-8CA5-58AA6D18762F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B374B1-65C9-1F9A-88BE-25B7B8827049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438AD36-A276-9901-18B5-0B3F9E425FC9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C2B5A091-2210-35CD-3A38-2ABB37E21456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F8660DA-3156-B0E7-E60D-5E8CCEE261EC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DCC48-7845-0C47-5D7E-34323A038DC6}"/>
              </a:ext>
            </a:extLst>
          </p:cNvPr>
          <p:cNvSpPr txBox="1"/>
          <p:nvPr/>
        </p:nvSpPr>
        <p:spPr>
          <a:xfrm>
            <a:off x="619564" y="122332"/>
            <a:ext cx="265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자유게시판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작성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94E955-93C8-EFB3-5918-B9025CBE7E54}"/>
              </a:ext>
            </a:extLst>
          </p:cNvPr>
          <p:cNvSpPr/>
          <p:nvPr/>
        </p:nvSpPr>
        <p:spPr>
          <a:xfrm>
            <a:off x="1127767" y="546873"/>
            <a:ext cx="2186903" cy="45496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1C65F50-0A3F-0EF3-8B30-3FB3E5317D50}"/>
              </a:ext>
            </a:extLst>
          </p:cNvPr>
          <p:cNvSpPr/>
          <p:nvPr/>
        </p:nvSpPr>
        <p:spPr>
          <a:xfrm>
            <a:off x="3619693" y="646997"/>
            <a:ext cx="470848" cy="354842"/>
          </a:xfrm>
          <a:prstGeom prst="wedgeRectCallout">
            <a:avLst>
              <a:gd name="adj1" fmla="val -83152"/>
              <a:gd name="adj2" fmla="val -12500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72AD62-3511-8EFB-5893-B8C74EE26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958286"/>
              </p:ext>
            </p:extLst>
          </p:nvPr>
        </p:nvGraphicFramePr>
        <p:xfrm>
          <a:off x="4813111" y="751066"/>
          <a:ext cx="4126173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카테고리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이미지 첨부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122BA1A0-91F1-50E5-D049-56D079C6A0DC}"/>
              </a:ext>
            </a:extLst>
          </p:cNvPr>
          <p:cNvSpPr/>
          <p:nvPr/>
        </p:nvSpPr>
        <p:spPr>
          <a:xfrm>
            <a:off x="4588182" y="5050675"/>
            <a:ext cx="470848" cy="354842"/>
          </a:xfrm>
          <a:prstGeom prst="wedgeRectCallout">
            <a:avLst>
              <a:gd name="adj1" fmla="val -83152"/>
              <a:gd name="adj2" fmla="val -12500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079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F641C-37B1-C8C0-1B1C-2CACDF831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인간의 얼굴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A7F2D2-69A8-C1C6-7190-8DF9967BA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2"/>
          <a:stretch>
            <a:fillRect/>
          </a:stretch>
        </p:blipFill>
        <p:spPr>
          <a:xfrm>
            <a:off x="1260064" y="629716"/>
            <a:ext cx="3518594" cy="622828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5F1E92E-EDEA-E4CD-CE46-07BB5901D6BF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DFEAB6-4BE7-B700-4505-25716A9A7E82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7CCA622-C507-ED3A-7612-66E4CC563B70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FAA6619D-5DE0-CFE8-7148-B6FD6C90C4D7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A9F53DE-9307-74C8-060D-F1841EA053A7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A1322-A35B-F203-7BEF-FBD5902920C3}"/>
              </a:ext>
            </a:extLst>
          </p:cNvPr>
          <p:cNvSpPr txBox="1"/>
          <p:nvPr/>
        </p:nvSpPr>
        <p:spPr>
          <a:xfrm>
            <a:off x="619564" y="122332"/>
            <a:ext cx="3259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마이페이지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내 게시글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774AF4-10B1-C980-94B3-4B2DC51A9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51567"/>
              </p:ext>
            </p:extLst>
          </p:nvPr>
        </p:nvGraphicFramePr>
        <p:xfrm>
          <a:off x="4813111" y="751066"/>
          <a:ext cx="4126173" cy="350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닉네임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로그아웃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영화</a:t>
                      </a:r>
                      <a:r>
                        <a:rPr lang="en-US" altLang="ko-KR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, 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음악 추천 게시글 카운트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1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팔로워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숫자</a:t>
                      </a:r>
                      <a:endParaRPr lang="en-US" altLang="ko-KR" sz="18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탭 시에 </a:t>
                      </a:r>
                      <a:r>
                        <a:rPr lang="ko-KR" altLang="en-US" sz="180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팔로워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리스트로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83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팔로잉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숫자</a:t>
                      </a:r>
                      <a:endParaRPr lang="en-US" altLang="ko-KR" sz="18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탭 시에 </a:t>
                      </a:r>
                      <a:r>
                        <a:rPr lang="ko-KR" altLang="en-US" sz="180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팔로잉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리시트로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8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 게시글</a:t>
                      </a:r>
                      <a:r>
                        <a:rPr lang="en-US" altLang="ko-KR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즐겨찾기 리스트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50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영화</a:t>
                      </a:r>
                      <a:r>
                        <a:rPr lang="en-US" altLang="ko-KR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음악 카테고리 선택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4730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E8DE927-8C23-35F9-A704-A39728626D3C}"/>
              </a:ext>
            </a:extLst>
          </p:cNvPr>
          <p:cNvSpPr/>
          <p:nvPr/>
        </p:nvSpPr>
        <p:spPr>
          <a:xfrm>
            <a:off x="4163793" y="751066"/>
            <a:ext cx="475844" cy="45496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D0817F46-4475-8FCB-1601-E01F99BEBE1D}"/>
              </a:ext>
            </a:extLst>
          </p:cNvPr>
          <p:cNvSpPr/>
          <p:nvPr/>
        </p:nvSpPr>
        <p:spPr>
          <a:xfrm>
            <a:off x="4383057" y="175743"/>
            <a:ext cx="470848" cy="354842"/>
          </a:xfrm>
          <a:prstGeom prst="wedgeRectCallout">
            <a:avLst>
              <a:gd name="adj1" fmla="val -26630"/>
              <a:gd name="adj2" fmla="val 99039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8EEEA7D3-12C4-188A-EAF0-9A386891CB83}"/>
              </a:ext>
            </a:extLst>
          </p:cNvPr>
          <p:cNvSpPr/>
          <p:nvPr/>
        </p:nvSpPr>
        <p:spPr>
          <a:xfrm>
            <a:off x="2147464" y="780033"/>
            <a:ext cx="470848" cy="354842"/>
          </a:xfrm>
          <a:prstGeom prst="wedgeRectCallout">
            <a:avLst>
              <a:gd name="adj1" fmla="val -83152"/>
              <a:gd name="adj2" fmla="val -12500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CD708D2-621F-C2BE-4B26-BD44EE270E45}"/>
              </a:ext>
            </a:extLst>
          </p:cNvPr>
          <p:cNvSpPr/>
          <p:nvPr/>
        </p:nvSpPr>
        <p:spPr>
          <a:xfrm>
            <a:off x="1066291" y="1422601"/>
            <a:ext cx="470848" cy="354842"/>
          </a:xfrm>
          <a:prstGeom prst="wedgeRectCallout">
            <a:avLst>
              <a:gd name="adj1" fmla="val 106703"/>
              <a:gd name="adj2" fmla="val 41347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8B3F4352-2FD5-32EB-C567-9DACF090BAE5}"/>
              </a:ext>
            </a:extLst>
          </p:cNvPr>
          <p:cNvSpPr/>
          <p:nvPr/>
        </p:nvSpPr>
        <p:spPr>
          <a:xfrm>
            <a:off x="2215999" y="1422601"/>
            <a:ext cx="470848" cy="354842"/>
          </a:xfrm>
          <a:prstGeom prst="wedgeRectCallout">
            <a:avLst>
              <a:gd name="adj1" fmla="val 77717"/>
              <a:gd name="adj2" fmla="val 56732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4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BD267B70-AB68-867D-0FFE-E11E63E9E5DE}"/>
              </a:ext>
            </a:extLst>
          </p:cNvPr>
          <p:cNvSpPr/>
          <p:nvPr/>
        </p:nvSpPr>
        <p:spPr>
          <a:xfrm>
            <a:off x="3346476" y="1400210"/>
            <a:ext cx="470848" cy="354842"/>
          </a:xfrm>
          <a:prstGeom prst="wedgeRectCallout">
            <a:avLst>
              <a:gd name="adj1" fmla="val 77717"/>
              <a:gd name="adj2" fmla="val 56732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5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EA0F8701-085F-72BA-8E03-AF971BAF6465}"/>
              </a:ext>
            </a:extLst>
          </p:cNvPr>
          <p:cNvSpPr/>
          <p:nvPr/>
        </p:nvSpPr>
        <p:spPr>
          <a:xfrm>
            <a:off x="713029" y="2061134"/>
            <a:ext cx="470848" cy="354842"/>
          </a:xfrm>
          <a:prstGeom prst="wedgeRectCallout">
            <a:avLst>
              <a:gd name="adj1" fmla="val 77717"/>
              <a:gd name="adj2" fmla="val 56732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6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08FD6CC3-0636-E526-B12C-B3591BD5C96A}"/>
              </a:ext>
            </a:extLst>
          </p:cNvPr>
          <p:cNvSpPr/>
          <p:nvPr/>
        </p:nvSpPr>
        <p:spPr>
          <a:xfrm>
            <a:off x="1003950" y="2616047"/>
            <a:ext cx="470848" cy="354842"/>
          </a:xfrm>
          <a:prstGeom prst="wedgeRectCallout">
            <a:avLst>
              <a:gd name="adj1" fmla="val 77717"/>
              <a:gd name="adj2" fmla="val 56732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7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21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D746B-691E-90FC-711C-ED9CDE94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인간의 얼굴, 스크린샷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6DA022-4F87-AC05-1163-4321103EE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1080000" y="583996"/>
            <a:ext cx="3518594" cy="627400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B7D0F5C-ED71-8C7B-F8A3-2ED9ED1C4A17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04806A-54C8-F7FB-040C-DCFE09C18A99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B00A9D-EF3B-096B-7673-DB6CD6F741A1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6A0E2FF6-EA5F-860D-56A4-451B52B8B2AA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6F5083F-73DE-B5D8-3F14-5C5EE51613A7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A0A56-97EA-8217-8B56-35657E16EF01}"/>
              </a:ext>
            </a:extLst>
          </p:cNvPr>
          <p:cNvSpPr txBox="1"/>
          <p:nvPr/>
        </p:nvSpPr>
        <p:spPr>
          <a:xfrm>
            <a:off x="619564" y="122332"/>
            <a:ext cx="3259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마이페이지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내 게시글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0CBFBD8-8A13-4DA5-14E4-05E1E520A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956684"/>
              </p:ext>
            </p:extLst>
          </p:nvPr>
        </p:nvGraphicFramePr>
        <p:xfrm>
          <a:off x="4813111" y="751066"/>
          <a:ext cx="4126173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 게시글의 음악 추천 글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8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B1C39-5F36-377B-0F46-214C41332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D4ED757-E266-94BB-CC48-7E5ED041F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5"/>
          <a:stretch>
            <a:fillRect/>
          </a:stretch>
        </p:blipFill>
        <p:spPr>
          <a:xfrm>
            <a:off x="1080000" y="562032"/>
            <a:ext cx="3518594" cy="629596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560A8A-CE43-A688-52B4-5D96530D8613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BA22A11-2764-AB96-FA83-B4AEE3A1BA5B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FED3FB3-171F-D085-113E-2CC189471232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431BACE9-9345-B465-D880-EFB4E242E356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78C95B2-D98D-8D31-9563-1CE2BCBC38C7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29C98-300E-71C7-E7BE-14BFE8150EE4}"/>
              </a:ext>
            </a:extLst>
          </p:cNvPr>
          <p:cNvSpPr txBox="1"/>
          <p:nvPr/>
        </p:nvSpPr>
        <p:spPr>
          <a:xfrm>
            <a:off x="619564" y="122332"/>
            <a:ext cx="303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마이페이지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즐겨찾기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13A02B2-AA72-4A09-42F5-A8AC77CC5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13188"/>
              </p:ext>
            </p:extLst>
          </p:nvPr>
        </p:nvGraphicFramePr>
        <p:xfrm>
          <a:off x="4813111" y="751066"/>
          <a:ext cx="4126173" cy="137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즐겨찾기 리스트</a:t>
                      </a:r>
                      <a:endParaRPr lang="en-US" altLang="ko-KR" sz="180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영화</a:t>
                      </a:r>
                      <a:r>
                        <a:rPr lang="en-US" altLang="ko-KR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음악 카테고리로 나뉨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영화</a:t>
                      </a:r>
                      <a:r>
                        <a:rPr lang="en-US" altLang="ko-KR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/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음악 카테고리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F6D635B-DA82-0754-44F9-10262F95BB15}"/>
              </a:ext>
            </a:extLst>
          </p:cNvPr>
          <p:cNvSpPr/>
          <p:nvPr/>
        </p:nvSpPr>
        <p:spPr>
          <a:xfrm>
            <a:off x="1276066" y="2635746"/>
            <a:ext cx="3159456" cy="5578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9283CA37-A53A-E12B-D549-FF1AADA5656F}"/>
              </a:ext>
            </a:extLst>
          </p:cNvPr>
          <p:cNvSpPr/>
          <p:nvPr/>
        </p:nvSpPr>
        <p:spPr>
          <a:xfrm>
            <a:off x="4805388" y="2838734"/>
            <a:ext cx="470848" cy="354842"/>
          </a:xfrm>
          <a:prstGeom prst="wedgeRectCallout">
            <a:avLst>
              <a:gd name="adj1" fmla="val -83152"/>
              <a:gd name="adj2" fmla="val -12500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87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A314-AFAF-93A9-973B-E992E3B5A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33511DA-11F4-E3BF-99F8-771F6E063024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17C1EE-231D-53E4-28A3-BCE0B8C2E7C2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401EF-CDBC-DA7F-526C-2A0049180EE7}"/>
              </a:ext>
            </a:extLst>
          </p:cNvPr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7AEBA3-35F4-F059-2827-62E44680D76D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43BFC147-44F8-054C-A449-33BC1E00FA1A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9A68F8-6180-7E18-4FE2-9193A46513B1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64D4C1-54CB-1058-B791-FB04F0B6A6A3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B5F8EB-47C2-3E1E-B641-22BEBE612EE1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 spc="-15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E707FF-4E2F-5448-159D-ABDB1CDDC28F}"/>
              </a:ext>
            </a:extLst>
          </p:cNvPr>
          <p:cNvSpPr txBox="1"/>
          <p:nvPr/>
        </p:nvSpPr>
        <p:spPr>
          <a:xfrm>
            <a:off x="841232" y="297822"/>
            <a:ext cx="446449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활용 </a:t>
            </a:r>
            <a:r>
              <a:rPr lang="en-US" altLang="ko-KR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API</a:t>
            </a:r>
            <a:endParaRPr lang="ko-KR" altLang="en-US" sz="2200">
              <a:ln>
                <a:solidFill>
                  <a:prstClr val="black">
                    <a:alpha val="2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F1FAA0-5F6D-5EAB-800B-09A18085772B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26058-5958-A7F6-C564-7AAAFFFE4040}"/>
              </a:ext>
            </a:extLst>
          </p:cNvPr>
          <p:cNvSpPr txBox="1"/>
          <p:nvPr/>
        </p:nvSpPr>
        <p:spPr>
          <a:xfrm>
            <a:off x="1253182" y="3066051"/>
            <a:ext cx="224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전기차충전소 </a:t>
            </a:r>
            <a:r>
              <a:rPr lang="en-US" altLang="ko-KR" sz="200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api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272805-34EB-1203-2A4E-149F56DD971B}"/>
              </a:ext>
            </a:extLst>
          </p:cNvPr>
          <p:cNvSpPr txBox="1"/>
          <p:nvPr/>
        </p:nvSpPr>
        <p:spPr>
          <a:xfrm>
            <a:off x="4009324" y="3112470"/>
            <a:ext cx="1811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지도 카카오</a:t>
            </a:r>
            <a:endParaRPr lang="en-US" altLang="ko-KR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maps </a:t>
            </a:r>
            <a:r>
              <a:rPr lang="en-US" altLang="ko-KR" sz="200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api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6146" name="Picture 2" descr="공공데이터개방 목록 &lt; 공공데이터개방&lt; 정보공개 &lt; 열린경영 &lt; 한국콘텐츠진흥원">
            <a:extLst>
              <a:ext uri="{FF2B5EF4-FFF2-40B4-BE49-F238E27FC236}">
                <a16:creationId xmlns:a16="http://schemas.microsoft.com/office/drawing/2014/main" id="{0129D26A-7AE8-DE6B-C4CF-CFEC88D2F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87" y="1533623"/>
            <a:ext cx="2281960" cy="132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ndroid] 카카오맵을 2개 이상 ADD했을 때 발생하는 오류 대처 방법! DaumMap does not support that  two or more — IT Story">
            <a:extLst>
              <a:ext uri="{FF2B5EF4-FFF2-40B4-BE49-F238E27FC236}">
                <a16:creationId xmlns:a16="http://schemas.microsoft.com/office/drawing/2014/main" id="{D4D213F2-46A0-BF43-8F0A-8956DAEC6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" r="5223"/>
          <a:stretch>
            <a:fillRect/>
          </a:stretch>
        </p:blipFill>
        <p:spPr bwMode="auto">
          <a:xfrm>
            <a:off x="3930284" y="1331558"/>
            <a:ext cx="1905000" cy="16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기술문서 | 네이버 지도 API v3">
            <a:extLst>
              <a:ext uri="{FF2B5EF4-FFF2-40B4-BE49-F238E27FC236}">
                <a16:creationId xmlns:a16="http://schemas.microsoft.com/office/drawing/2014/main" id="{10889364-8822-0B5F-779C-4746339BE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993" y="1296752"/>
            <a:ext cx="1686127" cy="168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MDb - Movie Database TvShow - Apps on Google Play">
            <a:extLst>
              <a:ext uri="{FF2B5EF4-FFF2-40B4-BE49-F238E27FC236}">
                <a16:creationId xmlns:a16="http://schemas.microsoft.com/office/drawing/2014/main" id="{DFD504C4-0417-8464-6009-FB7092BE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05" y="3820623"/>
            <a:ext cx="1978324" cy="19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8B893EC2-0F66-8418-59E0-CD4C59830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917" y="4026552"/>
            <a:ext cx="1383489" cy="138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1AB91A-D90A-FC1A-D076-6E125F03EAEC}"/>
              </a:ext>
            </a:extLst>
          </p:cNvPr>
          <p:cNvSpPr txBox="1"/>
          <p:nvPr/>
        </p:nvSpPr>
        <p:spPr>
          <a:xfrm>
            <a:off x="1312705" y="5541126"/>
            <a:ext cx="230028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 </a:t>
            </a:r>
            <a:r>
              <a:rPr lang="ko-KR" altLang="en-US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영화 </a:t>
            </a:r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TMDB </a:t>
            </a:r>
            <a:r>
              <a:rPr lang="en-US" altLang="ko-KR" sz="200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api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480F97-4278-BF23-5DD8-6DF496224FA8}"/>
              </a:ext>
            </a:extLst>
          </p:cNvPr>
          <p:cNvSpPr txBox="1"/>
          <p:nvPr/>
        </p:nvSpPr>
        <p:spPr>
          <a:xfrm>
            <a:off x="3955828" y="5543398"/>
            <a:ext cx="2300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</a:t>
            </a:r>
            <a:r>
              <a:rPr lang="ko-KR" altLang="en-US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음악 </a:t>
            </a:r>
            <a:r>
              <a:rPr lang="en-US" altLang="ko-KR" sz="200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Itunes</a:t>
            </a:r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</a:t>
            </a:r>
            <a:r>
              <a:rPr lang="en-US" altLang="ko-KR" sz="200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api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DB18C-382B-B438-8D6E-42744FAF9988}"/>
              </a:ext>
            </a:extLst>
          </p:cNvPr>
          <p:cNvSpPr txBox="1"/>
          <p:nvPr/>
        </p:nvSpPr>
        <p:spPr>
          <a:xfrm>
            <a:off x="6515157" y="5554776"/>
            <a:ext cx="2300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 </a:t>
            </a:r>
            <a:r>
              <a:rPr lang="ko-KR" altLang="en-US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운세 </a:t>
            </a:r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OpenAI </a:t>
            </a:r>
            <a:r>
              <a:rPr lang="en-US" altLang="ko-KR" sz="200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api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696A9-3D10-6B7E-60FE-F565A8418C0E}"/>
              </a:ext>
            </a:extLst>
          </p:cNvPr>
          <p:cNvSpPr txBox="1"/>
          <p:nvPr/>
        </p:nvSpPr>
        <p:spPr>
          <a:xfrm>
            <a:off x="6679744" y="3128390"/>
            <a:ext cx="1811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지도 </a:t>
            </a:r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Naver</a:t>
            </a:r>
          </a:p>
          <a:p>
            <a:pPr algn="ctr"/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v3 </a:t>
            </a:r>
            <a:r>
              <a:rPr lang="en-US" altLang="ko-KR" sz="200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api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 descr="상징, 그래픽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DC5C25-D223-EB13-DA9B-15BC540962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48" y="4026552"/>
            <a:ext cx="1421815" cy="14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2EDF7-EF5F-851D-2A60-8FEC08674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인간의 얼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8E032D-94D5-F690-C5FF-C5DC0FB37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1080000" y="583996"/>
            <a:ext cx="3518594" cy="627400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EE5E15C-F292-F1F8-3BF4-9761458B68F8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B37797-AD19-584A-4B4D-E91A5D9700AA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921429-BA6B-22D1-FC59-86110FCC3062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4BAC9804-5BB8-86FD-847B-8938E5976379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C4CE373-946F-4BE5-7D0A-968753FEBD47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660B6-3325-A1E6-2FC2-1B7A231F557A}"/>
              </a:ext>
            </a:extLst>
          </p:cNvPr>
          <p:cNvSpPr txBox="1"/>
          <p:nvPr/>
        </p:nvSpPr>
        <p:spPr>
          <a:xfrm>
            <a:off x="619564" y="122332"/>
            <a:ext cx="303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마이페이지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즐겨찾기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75289AA-D6C0-99D7-9FC0-96C37632A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95978"/>
              </p:ext>
            </p:extLst>
          </p:nvPr>
        </p:nvGraphicFramePr>
        <p:xfrm>
          <a:off x="4813111" y="751066"/>
          <a:ext cx="4126173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Desription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즐겨찾기</a:t>
                      </a:r>
                      <a:r>
                        <a:rPr lang="en-US" altLang="ko-KR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&gt;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음악 즐겨찾기 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5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54086-D0CB-A628-450D-D4E240B0D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B54703-DD72-F232-747E-CF2348D9B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814" y="124047"/>
            <a:ext cx="3518594" cy="5062280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DA9BBC-F6DD-D258-F6CC-5F7045CBB2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8"/>
          <a:stretch>
            <a:fillRect/>
          </a:stretch>
        </p:blipFill>
        <p:spPr>
          <a:xfrm>
            <a:off x="1260000" y="618031"/>
            <a:ext cx="3518594" cy="443834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3316AD-20F4-E27B-454E-0BA185BBC725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327632-FF8D-60D7-6D33-3F6E2A715D41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ED3ECE1-29E2-1374-F4EF-6353838DF724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603BCDB-DD48-1961-D8FA-DE354E20B09C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6FA3BB-6E9D-8627-CADF-34222F3EC9DD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8F50C-E1A7-6899-10C7-BF1E6B24100A}"/>
              </a:ext>
            </a:extLst>
          </p:cNvPr>
          <p:cNvSpPr txBox="1"/>
          <p:nvPr/>
        </p:nvSpPr>
        <p:spPr>
          <a:xfrm>
            <a:off x="619564" y="122332"/>
            <a:ext cx="3619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마이페이지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팔로잉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/</a:t>
            </a:r>
            <a:r>
              <a:rPr lang="ko-KR" altLang="en-US" sz="2400" b="1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팔로워</a:t>
            </a:r>
            <a:endParaRPr lang="ko-KR" altLang="en-US" sz="2400" b="1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A6F1BF-C3B8-7C84-CCA1-EB65935E6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561968"/>
              </p:ext>
            </p:extLst>
          </p:nvPr>
        </p:nvGraphicFramePr>
        <p:xfrm>
          <a:off x="1257111" y="5263996"/>
          <a:ext cx="4126173" cy="14782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9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err="1">
                          <a:latin typeface="Noto Sans KR" panose="020B0200000000000000" pitchFamily="50" charset="-127"/>
                          <a:ea typeface="Noto Sans KR"/>
                        </a:rPr>
                        <a:t>팔로워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/>
                        </a:rPr>
                        <a:t>, </a:t>
                      </a:r>
                      <a:r>
                        <a:rPr lang="ko-KR" altLang="en-US" sz="1800" err="1">
                          <a:latin typeface="Noto Sans KR" panose="020B0200000000000000" pitchFamily="50" charset="-127"/>
                          <a:ea typeface="Noto Sans KR"/>
                        </a:rPr>
                        <a:t>팔로잉</a:t>
                      </a: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/>
                        </a:rPr>
                        <a:t> 리스트 스크린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/>
                        </a:rPr>
                        <a:t>탭 시 해당 유저 팔로우 취소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88240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800">
                          <a:latin typeface="Noto Sans KR" panose="020B0200000000000000" pitchFamily="50" charset="-127"/>
                          <a:ea typeface="Noto Sans KR"/>
                        </a:rPr>
                        <a:t>탭 시 해당 유저 </a:t>
                      </a:r>
                      <a:r>
                        <a:rPr lang="ko-KR" altLang="en-US" sz="1800" err="1">
                          <a:latin typeface="Noto Sans KR" panose="020B0200000000000000" pitchFamily="50" charset="-127"/>
                          <a:ea typeface="Noto Sans KR"/>
                        </a:rPr>
                        <a:t>팔로우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874207"/>
                  </a:ext>
                </a:extLst>
              </a:tr>
            </a:tbl>
          </a:graphicData>
        </a:graphic>
      </p:graphicFrame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76A324B2-2138-43A7-2CD8-720EDD9A3268}"/>
              </a:ext>
            </a:extLst>
          </p:cNvPr>
          <p:cNvSpPr/>
          <p:nvPr/>
        </p:nvSpPr>
        <p:spPr>
          <a:xfrm>
            <a:off x="4693371" y="1400266"/>
            <a:ext cx="470848" cy="354842"/>
          </a:xfrm>
          <a:prstGeom prst="wedgeRectCallout">
            <a:avLst>
              <a:gd name="adj1" fmla="val -83152"/>
              <a:gd name="adj2" fmla="val -12500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666AC2FE-6A47-129C-1C98-FB2B6A3CA32E}"/>
              </a:ext>
            </a:extLst>
          </p:cNvPr>
          <p:cNvSpPr/>
          <p:nvPr/>
        </p:nvSpPr>
        <p:spPr>
          <a:xfrm>
            <a:off x="8544720" y="1400266"/>
            <a:ext cx="470848" cy="354842"/>
          </a:xfrm>
          <a:prstGeom prst="wedgeRectCallout">
            <a:avLst>
              <a:gd name="adj1" fmla="val -83152"/>
              <a:gd name="adj2" fmla="val -12500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0C5321D3-53BD-2310-F112-92B8F4AD8A10}"/>
              </a:ext>
            </a:extLst>
          </p:cNvPr>
          <p:cNvSpPr/>
          <p:nvPr/>
        </p:nvSpPr>
        <p:spPr>
          <a:xfrm>
            <a:off x="8544720" y="2652545"/>
            <a:ext cx="470848" cy="354842"/>
          </a:xfrm>
          <a:prstGeom prst="wedgeRectCallout">
            <a:avLst>
              <a:gd name="adj1" fmla="val -83152"/>
              <a:gd name="adj2" fmla="val -12500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5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EB8AD-3DC5-68B5-DAE6-EEDDD53C1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41EA87-0900-3662-9356-661243ED4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531627"/>
            <a:ext cx="3816617" cy="632637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94CEBA2-D9CA-09B0-9366-81FC68DB10B3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09991A-EE30-625B-8CBC-7936B041083B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4CE1907-583B-5388-8502-E28703E84BF9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A9B6ABE-39DE-50C9-0B98-E4908C536A93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F79DE1E-CF2B-F419-AE8D-182FB46F8FC5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00CF3-5C2D-F9FB-9EAB-BF379C58D00D}"/>
              </a:ext>
            </a:extLst>
          </p:cNvPr>
          <p:cNvSpPr txBox="1"/>
          <p:nvPr/>
        </p:nvSpPr>
        <p:spPr>
          <a:xfrm>
            <a:off x="619564" y="122332"/>
            <a:ext cx="16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공지사항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FE51A50-3C72-267D-58EC-006EB9B9C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836975"/>
              </p:ext>
            </p:extLst>
          </p:nvPr>
        </p:nvGraphicFramePr>
        <p:xfrm>
          <a:off x="4868452" y="589827"/>
          <a:ext cx="412617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스피커 모양 아이콘을 누르면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공지사항페이지로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CAEBFD0-2651-92EA-FAE1-10FC9A4A8DCD}"/>
              </a:ext>
            </a:extLst>
          </p:cNvPr>
          <p:cNvSpPr/>
          <p:nvPr/>
        </p:nvSpPr>
        <p:spPr>
          <a:xfrm>
            <a:off x="3751987" y="588983"/>
            <a:ext cx="424969" cy="44213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C57494AE-F809-2FF9-4EEE-B5BA58AD7F81}"/>
              </a:ext>
            </a:extLst>
          </p:cNvPr>
          <p:cNvSpPr/>
          <p:nvPr/>
        </p:nvSpPr>
        <p:spPr>
          <a:xfrm>
            <a:off x="3106893" y="589231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647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D5C6C-6217-CBA0-2E66-2725DCF3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DD0B90-B547-89E5-2740-0AEA8C664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/>
          <a:stretch>
            <a:fillRect/>
          </a:stretch>
        </p:blipFill>
        <p:spPr>
          <a:xfrm>
            <a:off x="1062279" y="584791"/>
            <a:ext cx="3506781" cy="604283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4C386B-5EBC-7890-3F8E-F3B419C5DF38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66680E-3B2A-4528-C769-5EF35E481740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CDC1E3-05D7-9F38-8CE6-B0D6399728BB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A7FBDEF0-A3A5-D2B8-28E6-E0FBCE055D70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84D8F9-6C01-3D78-D475-5AD73AD1230C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88E408-BB8D-AB6E-E876-08B5D4DDE371}"/>
              </a:ext>
            </a:extLst>
          </p:cNvPr>
          <p:cNvSpPr txBox="1"/>
          <p:nvPr/>
        </p:nvSpPr>
        <p:spPr>
          <a:xfrm>
            <a:off x="619564" y="122332"/>
            <a:ext cx="209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공지사항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상세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EB60EE-B64D-7FF2-F1B0-1DD325B72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318755"/>
              </p:ext>
            </p:extLst>
          </p:nvPr>
        </p:nvGraphicFramePr>
        <p:xfrm>
          <a:off x="4868452" y="589827"/>
          <a:ext cx="4126171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조회수 카운트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790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err="1">
                          <a:latin typeface="Noto Sans KR" panose="020B0200000000000000" pitchFamily="50" charset="-127"/>
                          <a:ea typeface="Noto Sans KR"/>
                        </a:rPr>
                        <a:t>페이지네이션</a:t>
                      </a: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 기능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F9A47144-FB23-55B9-BAED-FD1F70DB0A8A}"/>
              </a:ext>
            </a:extLst>
          </p:cNvPr>
          <p:cNvSpPr/>
          <p:nvPr/>
        </p:nvSpPr>
        <p:spPr>
          <a:xfrm>
            <a:off x="3422634" y="97158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FC8040-3AB0-68D0-0488-F60E6B527D8F}"/>
              </a:ext>
            </a:extLst>
          </p:cNvPr>
          <p:cNvSpPr/>
          <p:nvPr/>
        </p:nvSpPr>
        <p:spPr>
          <a:xfrm>
            <a:off x="1010400" y="3758280"/>
            <a:ext cx="3682206" cy="11480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3D943877-E3FC-AD53-A8A8-CA9B6D597D47}"/>
              </a:ext>
            </a:extLst>
          </p:cNvPr>
          <p:cNvSpPr/>
          <p:nvPr/>
        </p:nvSpPr>
        <p:spPr>
          <a:xfrm>
            <a:off x="370074" y="3894170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7876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0415-8911-8BE2-5E58-D2F630E40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F57566-F08E-948C-DB21-15D39EEC834B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B58465-0ED1-AE90-452F-DC478A88E63D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C7FFB9-53CA-1501-8481-F3114A8626BF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5E42BE82-87B7-4419-FC41-21B77FFFE603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3047D05-D8A5-A370-E6EB-C7817E168E7A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2DE1F4-F013-397F-6EA3-EAE6B2D47427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150B43-1F3F-6F89-19E1-9082C635E800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344BB-F9DB-6596-ABD1-972001BC3A50}"/>
              </a:ext>
            </a:extLst>
          </p:cNvPr>
          <p:cNvSpPr txBox="1"/>
          <p:nvPr/>
        </p:nvSpPr>
        <p:spPr>
          <a:xfrm>
            <a:off x="619564" y="122332"/>
            <a:ext cx="16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설정</a:t>
            </a: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BC0457-EDB7-E2D8-D2BE-913534077A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19" y="740715"/>
            <a:ext cx="3518594" cy="599596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E4FD92-FA9D-72C1-1F69-C4DE72EBD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66840"/>
              </p:ext>
            </p:extLst>
          </p:nvPr>
        </p:nvGraphicFramePr>
        <p:xfrm>
          <a:off x="4508145" y="862039"/>
          <a:ext cx="4482295" cy="1849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1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684181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프로필 수정 스크린으로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권한설정 페이지로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70453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개인정보 처리방침 페이지로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7982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앱 정보 페이지로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72638"/>
                  </a:ext>
                </a:extLst>
              </a:tr>
            </a:tbl>
          </a:graphicData>
        </a:graphic>
      </p:graphicFrame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B79BDDB-3C3F-4960-534E-B3FF92FE350C}"/>
              </a:ext>
            </a:extLst>
          </p:cNvPr>
          <p:cNvSpPr/>
          <p:nvPr/>
        </p:nvSpPr>
        <p:spPr>
          <a:xfrm>
            <a:off x="616558" y="2089818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8AD23252-F4F7-1A2A-9CCE-4AB73539FF4A}"/>
              </a:ext>
            </a:extLst>
          </p:cNvPr>
          <p:cNvSpPr/>
          <p:nvPr/>
        </p:nvSpPr>
        <p:spPr>
          <a:xfrm>
            <a:off x="3106893" y="589231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69A4AF59-02F8-DAD3-B8CF-EF684F29F1B2}"/>
              </a:ext>
            </a:extLst>
          </p:cNvPr>
          <p:cNvSpPr/>
          <p:nvPr/>
        </p:nvSpPr>
        <p:spPr>
          <a:xfrm>
            <a:off x="635714" y="271559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6C84EEA5-EEDB-2B08-6AA6-8621FE13EB9F}"/>
              </a:ext>
            </a:extLst>
          </p:cNvPr>
          <p:cNvSpPr/>
          <p:nvPr/>
        </p:nvSpPr>
        <p:spPr>
          <a:xfrm>
            <a:off x="635714" y="3430768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883D522A-BD0E-4D63-A90C-0BEED22E994C}"/>
              </a:ext>
            </a:extLst>
          </p:cNvPr>
          <p:cNvSpPr/>
          <p:nvPr/>
        </p:nvSpPr>
        <p:spPr>
          <a:xfrm>
            <a:off x="635714" y="4209796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4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3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55117-994C-F6A8-A78F-83A66372B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16DC71-6FA2-7AFC-DC6C-A0327E6B61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7" y="774915"/>
            <a:ext cx="3557339" cy="594747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71BCC95-228C-070E-4E6F-EBC6710DB8D2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5D4699-BC4B-AC77-0CA8-141F84521B9A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AE5192-BA01-FFF5-85CB-2AE38790928F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80FA7671-6849-C5A5-0915-2AA4462932A9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86D5C07-D249-DC42-9272-D1FE64402836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B7ACE-2870-604D-BCA3-F6F76294FA91}"/>
              </a:ext>
            </a:extLst>
          </p:cNvPr>
          <p:cNvSpPr txBox="1"/>
          <p:nvPr/>
        </p:nvSpPr>
        <p:spPr>
          <a:xfrm>
            <a:off x="619564" y="122332"/>
            <a:ext cx="2474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설정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프로필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0F31EB-280F-2ED6-572A-40F3F9900DC4}"/>
              </a:ext>
            </a:extLst>
          </p:cNvPr>
          <p:cNvSpPr/>
          <p:nvPr/>
        </p:nvSpPr>
        <p:spPr>
          <a:xfrm>
            <a:off x="981279" y="1891978"/>
            <a:ext cx="3393357" cy="76545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566EA2-FD16-A1E3-6105-495587B610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0333"/>
              </p:ext>
            </p:extLst>
          </p:nvPr>
        </p:nvGraphicFramePr>
        <p:xfrm>
          <a:off x="4868452" y="589827"/>
          <a:ext cx="4126171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클릭 시 비밀번호 변경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46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8D4BE-0145-6BDD-16DA-0246E57F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29AC3AF-3614-BAC0-CA89-CA20544877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8" y="703881"/>
            <a:ext cx="3518594" cy="603142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8F3B4BF-BA7F-035A-945F-F16490BCCEA4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199C386-9AB5-7DC5-FAB5-C0CA58461F06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5A8305-82A6-3F25-340D-51E3F3D1680F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DFB74958-85A1-2971-D727-815F9E239985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2A7B725-4042-9F48-59FD-297AFC53F095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692CC-3EA0-8D41-5E15-3210558BD3C2}"/>
              </a:ext>
            </a:extLst>
          </p:cNvPr>
          <p:cNvSpPr txBox="1"/>
          <p:nvPr/>
        </p:nvSpPr>
        <p:spPr>
          <a:xfrm>
            <a:off x="619564" y="122332"/>
            <a:ext cx="2779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설정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비밀번호 변경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B50F778-AB53-664B-02A4-85782D3BEBDD}"/>
              </a:ext>
            </a:extLst>
          </p:cNvPr>
          <p:cNvSpPr/>
          <p:nvPr/>
        </p:nvSpPr>
        <p:spPr>
          <a:xfrm>
            <a:off x="635931" y="3361971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A461DC8-BF00-2D11-58BA-76BF079C2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111155"/>
              </p:ext>
            </p:extLst>
          </p:nvPr>
        </p:nvGraphicFramePr>
        <p:xfrm>
          <a:off x="4661808" y="790013"/>
          <a:ext cx="4482295" cy="14782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14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684181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변경할 비밀번호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비밀번호 재입력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70453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클릭 시 비밀번호 변경 완료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079826"/>
                  </a:ext>
                </a:extLst>
              </a:tr>
            </a:tbl>
          </a:graphicData>
        </a:graphic>
      </p:graphicFrame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F3763592-C62E-C652-ACC8-F1ED49B01F82}"/>
              </a:ext>
            </a:extLst>
          </p:cNvPr>
          <p:cNvSpPr/>
          <p:nvPr/>
        </p:nvSpPr>
        <p:spPr>
          <a:xfrm>
            <a:off x="635931" y="383983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75932290-E55C-C364-5A12-692AD3E8F579}"/>
              </a:ext>
            </a:extLst>
          </p:cNvPr>
          <p:cNvSpPr/>
          <p:nvPr/>
        </p:nvSpPr>
        <p:spPr>
          <a:xfrm>
            <a:off x="635931" y="4511429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05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A2363-DE97-CF1B-82DC-424CCC05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70CB5D-36AC-9BA2-522F-7435A61DD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" t="8373" r="1254" b="-92"/>
          <a:stretch>
            <a:fillRect/>
          </a:stretch>
        </p:blipFill>
        <p:spPr>
          <a:xfrm>
            <a:off x="1155349" y="573708"/>
            <a:ext cx="3436214" cy="629006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4902A02-AA72-8C48-13A3-1ED16AF48E7F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9E34FCF-49E3-6CCF-4E51-4D09FB75FAA0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8566CB7-B167-8495-21F8-0F5BA06615A1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82D3F207-5EF2-26B1-CBD0-39E135B0059E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0383450-9C23-3ACD-1015-E1ABDBD96C97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C2373-6486-DA76-B1CE-C368EAFAAA58}"/>
              </a:ext>
            </a:extLst>
          </p:cNvPr>
          <p:cNvSpPr txBox="1"/>
          <p:nvPr/>
        </p:nvSpPr>
        <p:spPr>
          <a:xfrm>
            <a:off x="619564" y="122332"/>
            <a:ext cx="2908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설정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프로필 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059EE2-1CD3-796D-BF01-4BA1A4E9CB44}"/>
              </a:ext>
            </a:extLst>
          </p:cNvPr>
          <p:cNvSpPr/>
          <p:nvPr/>
        </p:nvSpPr>
        <p:spPr>
          <a:xfrm>
            <a:off x="1179662" y="2751405"/>
            <a:ext cx="3393357" cy="86232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C3A96E0-990D-7B4B-5518-353DFFC90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844215"/>
              </p:ext>
            </p:extLst>
          </p:nvPr>
        </p:nvGraphicFramePr>
        <p:xfrm>
          <a:off x="4837051" y="589827"/>
          <a:ext cx="4126171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'수정' 버튼 클릭 시,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입력 창 출력,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'저장' 클릭 시,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변경된 내용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8511924-0633-4EF7-5BFA-BDF98A5D217C}"/>
              </a:ext>
            </a:extLst>
          </p:cNvPr>
          <p:cNvSpPr/>
          <p:nvPr/>
        </p:nvSpPr>
        <p:spPr>
          <a:xfrm>
            <a:off x="509124" y="302625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1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24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E3990-2E3A-F078-B145-5A5F74FC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BB77007-4255-7E3F-2F4D-48BC0B5282AB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A48F178-AE6F-FD7A-3E39-0BFA25D5E36E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5E07191-C422-6920-BC72-2552ADD8EB67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DEA79639-E112-3768-9013-FD104F848D05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AA57588-1F72-E3FF-E69B-A3B62719DE6E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58255-12E4-62D6-D8F8-290F41FB4583}"/>
              </a:ext>
            </a:extLst>
          </p:cNvPr>
          <p:cNvSpPr txBox="1"/>
          <p:nvPr/>
        </p:nvSpPr>
        <p:spPr>
          <a:xfrm>
            <a:off x="632124" y="122332"/>
            <a:ext cx="259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설정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회원 탈퇴</a:t>
            </a:r>
          </a:p>
        </p:txBody>
      </p:sp>
      <p:pic>
        <p:nvPicPr>
          <p:cNvPr id="6" name="그림 5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EB3F02-1772-CF7D-8E9D-8D0AB00DF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7" r="178"/>
          <a:stretch>
            <a:fillRect/>
          </a:stretch>
        </p:blipFill>
        <p:spPr>
          <a:xfrm>
            <a:off x="1161005" y="588706"/>
            <a:ext cx="3512324" cy="628185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105D00E-F844-5DE5-8A8C-1A867E803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240467"/>
              </p:ext>
            </p:extLst>
          </p:nvPr>
        </p:nvGraphicFramePr>
        <p:xfrm>
          <a:off x="4837051" y="589827"/>
          <a:ext cx="4126171" cy="1651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ea typeface="Noto Sans KR"/>
                        </a:rPr>
                        <a:t>회원 탈퇴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회원 탈퇴 확인 창 생성,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탈퇴하기 버튼 </a:t>
                      </a:r>
                      <a:r>
                        <a:rPr lang="ko-KR" altLang="en-US" err="1">
                          <a:ea typeface="Noto Sans KR"/>
                        </a:rPr>
                        <a:t>클릭시</a:t>
                      </a:r>
                      <a:r>
                        <a:rPr lang="ko-KR" altLang="en-US">
                          <a:ea typeface="Noto Sans KR"/>
                        </a:rPr>
                        <a:t>,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유저 데이터 삭제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342926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B41B67DC-4091-608E-AF36-3D186716B519}"/>
              </a:ext>
            </a:extLst>
          </p:cNvPr>
          <p:cNvSpPr/>
          <p:nvPr/>
        </p:nvSpPr>
        <p:spPr>
          <a:xfrm>
            <a:off x="3108366" y="5712138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1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A29966C2-A453-9FE4-7876-1D29EABFA5EF}"/>
              </a:ext>
            </a:extLst>
          </p:cNvPr>
          <p:cNvSpPr/>
          <p:nvPr/>
        </p:nvSpPr>
        <p:spPr>
          <a:xfrm>
            <a:off x="2301934" y="3732716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6F9F65-2B98-944A-18A1-BE696048DAAC}"/>
              </a:ext>
            </a:extLst>
          </p:cNvPr>
          <p:cNvSpPr/>
          <p:nvPr/>
        </p:nvSpPr>
        <p:spPr>
          <a:xfrm>
            <a:off x="3732251" y="5710542"/>
            <a:ext cx="755665" cy="34106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9431606-E633-B0BA-A465-EC57E6C37B21}"/>
              </a:ext>
            </a:extLst>
          </p:cNvPr>
          <p:cNvSpPr/>
          <p:nvPr/>
        </p:nvSpPr>
        <p:spPr>
          <a:xfrm>
            <a:off x="3581526" y="3744833"/>
            <a:ext cx="755665" cy="34106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50F91-EA51-7CFB-8507-B998BFAF7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30CD25-1622-625C-995E-CC3E785B90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2"/>
          <a:stretch>
            <a:fillRect/>
          </a:stretch>
        </p:blipFill>
        <p:spPr>
          <a:xfrm>
            <a:off x="1260000" y="629716"/>
            <a:ext cx="3518594" cy="622828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1AC4DF-C4A0-D17A-9F36-B18467371953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B20C13A-72B0-737B-CA4B-177D92708A08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E9D9EB-8FF9-FCD1-B844-1998523CD2DB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A30A40E2-60F6-7BB6-851C-0CAD6F4AD940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07C6466-EA1F-5452-C3B3-BFA08C1F8379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6ECFE-86B3-D459-F6B3-F6373013BAF7}"/>
              </a:ext>
            </a:extLst>
          </p:cNvPr>
          <p:cNvSpPr txBox="1"/>
          <p:nvPr/>
        </p:nvSpPr>
        <p:spPr>
          <a:xfrm>
            <a:off x="619564" y="122332"/>
            <a:ext cx="2539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설정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권한 설정</a:t>
            </a: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894BEC-F2A2-A064-7127-0CF59D68D0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0"/>
            <a:ext cx="351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2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A3CF7-0557-DD12-A24C-B6182ACA8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폰트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100AF7-4C8D-C0F4-05B4-6091DE83D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539" y="4820928"/>
            <a:ext cx="3554730" cy="1415408"/>
          </a:xfrm>
          <a:prstGeom prst="rect">
            <a:avLst/>
          </a:prstGeom>
        </p:spPr>
      </p:pic>
      <p:pic>
        <p:nvPicPr>
          <p:cNvPr id="7" name="그림 6" descr="텍스트, 로고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DF20AF-86DD-38D8-BA6A-30BA853106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64" t="25148" r="16213" b="29292"/>
          <a:stretch>
            <a:fillRect/>
          </a:stretch>
        </p:blipFill>
        <p:spPr>
          <a:xfrm>
            <a:off x="5108042" y="1107313"/>
            <a:ext cx="2956190" cy="92518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8AC32A-38ED-4305-210D-B7EA32F7339B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B17DF17-228D-9AAF-C0C2-E208B6DCDE02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49757F8-34C3-68A0-B71A-E5CCCEB53D4E}"/>
              </a:ext>
            </a:extLst>
          </p:cNvPr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7D1A388-8571-7559-1617-24A3FFC58166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2159A099-2637-BB98-FE7D-80F495009E04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BB777C0-5CD7-9E5A-D632-F13CF2888B49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A81C2E-DCB5-09A8-D37D-61AB9F4B031A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5AAAED-DBAD-D76B-7103-977645443B38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 spc="-15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AF153E-308E-118C-8398-035110CAD338}"/>
              </a:ext>
            </a:extLst>
          </p:cNvPr>
          <p:cNvSpPr txBox="1"/>
          <p:nvPr/>
        </p:nvSpPr>
        <p:spPr>
          <a:xfrm>
            <a:off x="841232" y="297822"/>
            <a:ext cx="446449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구현 기능</a:t>
            </a:r>
            <a:endParaRPr lang="ko-KR" altLang="en-US" sz="220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E2BF98-740D-9E06-64E4-518DD29AF473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BBF00-5B34-90D6-7FD0-B1991B7F3DBE}"/>
              </a:ext>
            </a:extLst>
          </p:cNvPr>
          <p:cNvSpPr txBox="1"/>
          <p:nvPr/>
        </p:nvSpPr>
        <p:spPr>
          <a:xfrm>
            <a:off x="2247597" y="2501276"/>
            <a:ext cx="90316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CRUD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50168-706F-A62E-27D2-6334213A0AE9}"/>
              </a:ext>
            </a:extLst>
          </p:cNvPr>
          <p:cNvSpPr txBox="1"/>
          <p:nvPr/>
        </p:nvSpPr>
        <p:spPr>
          <a:xfrm>
            <a:off x="5851153" y="4642892"/>
            <a:ext cx="22439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암호화 </a:t>
            </a:r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(</a:t>
            </a:r>
            <a:r>
              <a:rPr lang="en-US" altLang="ko-KR" sz="2000" err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Bcrypt</a:t>
            </a:r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)</a:t>
            </a:r>
            <a:endParaRPr lang="ko-KR" altLang="en-US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3AB791-8D61-C06E-7F37-98297ADC82D0}"/>
              </a:ext>
            </a:extLst>
          </p:cNvPr>
          <p:cNvSpPr txBox="1"/>
          <p:nvPr/>
        </p:nvSpPr>
        <p:spPr>
          <a:xfrm>
            <a:off x="1782802" y="4698974"/>
            <a:ext cx="222578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외부 오픈 </a:t>
            </a:r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API </a:t>
            </a:r>
            <a:r>
              <a:rPr lang="ko-KR" altLang="en-US"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활용</a:t>
            </a:r>
            <a:endParaRPr lang="en-US" altLang="ko-KR" sz="2000">
              <a:ln>
                <a:solidFill>
                  <a:schemeClr val="tx1">
                    <a:alpha val="20000"/>
                  </a:schemeClr>
                </a:solidFill>
              </a:ln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pic>
        <p:nvPicPr>
          <p:cNvPr id="7170" name="Picture 2" descr="DB 기초] CRUD가 무엇인가?">
            <a:extLst>
              <a:ext uri="{FF2B5EF4-FFF2-40B4-BE49-F238E27FC236}">
                <a16:creationId xmlns:a16="http://schemas.microsoft.com/office/drawing/2014/main" id="{F7DCA22F-45DF-693D-3AF3-174FA989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23" y="999065"/>
            <a:ext cx="4652402" cy="152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crypt 암호화">
            <a:extLst>
              <a:ext uri="{FF2B5EF4-FFF2-40B4-BE49-F238E27FC236}">
                <a16:creationId xmlns:a16="http://schemas.microsoft.com/office/drawing/2014/main" id="{D6705724-6651-09B3-01D0-B44E914E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831" y="3053074"/>
            <a:ext cx="3242588" cy="167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초보자를 위한 API: API를 사용하는 방법? 완전한 가이드 | AppMaster">
            <a:extLst>
              <a:ext uri="{FF2B5EF4-FFF2-40B4-BE49-F238E27FC236}">
                <a16:creationId xmlns:a16="http://schemas.microsoft.com/office/drawing/2014/main" id="{067E5049-19E0-D3A8-7EF3-47100F771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53074"/>
            <a:ext cx="3599175" cy="157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8F8B1-FB16-2169-92A3-E947BC1D11D3}"/>
              </a:ext>
            </a:extLst>
          </p:cNvPr>
          <p:cNvSpPr txBox="1"/>
          <p:nvPr/>
        </p:nvSpPr>
        <p:spPr>
          <a:xfrm>
            <a:off x="3796470" y="6084569"/>
            <a:ext cx="186642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err="1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PythonFastAPI</a:t>
            </a:r>
            <a:endParaRPr lang="en-US" altLang="ko-KR" sz="2000">
              <a:ln>
                <a:solidFill>
                  <a:prstClr val="black">
                    <a:alpha val="20000"/>
                  </a:prstClr>
                </a:solidFill>
              </a:ln>
              <a:ea typeface="Noto Sans KR"/>
              <a:cs typeface="Open Sans Extra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2453A-6898-C2E0-00DB-EC2E00F11F56}"/>
              </a:ext>
            </a:extLst>
          </p:cNvPr>
          <p:cNvSpPr txBox="1"/>
          <p:nvPr/>
        </p:nvSpPr>
        <p:spPr>
          <a:xfrm>
            <a:off x="5552543" y="2100354"/>
            <a:ext cx="275195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>
                <a:ln>
                  <a:solidFill>
                    <a:schemeClr val="tx1">
                      <a:alpha val="20000"/>
                    </a:schemeClr>
                  </a:solidFill>
                </a:ln>
                <a:ea typeface="Noto Sans KR"/>
                <a:cs typeface="Open Sans ExtraBold"/>
              </a:rPr>
              <a:t>Spring boot</a:t>
            </a:r>
            <a:r>
              <a:rPr lang="en-US" altLang="ko-KR" sz="2000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 </a:t>
            </a:r>
            <a:r>
              <a:rPr lang="en-US" altLang="ko-KR" sz="2000" err="1">
                <a:ln>
                  <a:solidFill>
                    <a:prstClr val="black">
                      <a:alpha val="20000"/>
                    </a:prstClr>
                  </a:solidFill>
                </a:ln>
                <a:ea typeface="Noto Sans KR"/>
                <a:cs typeface="Open Sans ExtraBold"/>
              </a:rPr>
              <a:t>RestAPI</a:t>
            </a:r>
            <a:endParaRPr lang="en-US" altLang="ko-KR" sz="2000">
              <a:ln>
                <a:solidFill>
                  <a:prstClr val="black">
                    <a:alpha val="20000"/>
                  </a:prstClr>
                </a:solidFill>
              </a:ln>
              <a:ea typeface="Noto Sans KR"/>
              <a:cs typeface="Open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201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91FB-7263-A567-F3A8-E42891B6C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555FFA-222C-39AD-A67F-4D24DC63D1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1260000" y="583996"/>
            <a:ext cx="3518594" cy="627400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E5BCF9-EAD3-DC9E-6892-56563B2CE5BE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DA4479-3F50-70BC-C1AB-CF8FE5254747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A4888B0-3071-ABA6-AC1D-1E6700194B19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133E657-E772-C26A-47AB-C3D06AEB87E8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6A54D8-F7DE-9ECB-F1F4-3D6E75311C4E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B7C88-3B24-B8BF-A374-AEBF0A5FF4F3}"/>
              </a:ext>
            </a:extLst>
          </p:cNvPr>
          <p:cNvSpPr txBox="1"/>
          <p:nvPr/>
        </p:nvSpPr>
        <p:spPr>
          <a:xfrm>
            <a:off x="619564" y="122332"/>
            <a:ext cx="4423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설정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개인정보 처리방침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/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앱 정보</a:t>
            </a:r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C2F761-D119-0B33-D4A3-6247120E45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0" y="0"/>
            <a:ext cx="3518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0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D98F2-A9AC-D70E-3033-6BBDCBF90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FCC6FA-F121-1E7E-D9FE-2FAFA72DB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1053216" y="590661"/>
            <a:ext cx="3518594" cy="627400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AFA7211-AD73-B754-A758-2302B593CFF0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E095D9-44F0-6ED4-5C39-848BC3F9AE51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B996860-469C-AA67-164B-87A6BC17176F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36594448-86E1-8F31-E48B-5B52ABC11103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6F980F4-9C4B-3B7B-5BAD-0F9F33523089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0B6F7-81DB-35F9-3B24-086AE27B331E}"/>
              </a:ext>
            </a:extLst>
          </p:cNvPr>
          <p:cNvSpPr txBox="1"/>
          <p:nvPr/>
        </p:nvSpPr>
        <p:spPr>
          <a:xfrm>
            <a:off x="632125" y="122332"/>
            <a:ext cx="4214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관리자 페이지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신고자 관리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FA41C77-5E24-7FC0-B216-1CBFF74DA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679357"/>
              </p:ext>
            </p:extLst>
          </p:nvPr>
        </p:nvGraphicFramePr>
        <p:xfrm>
          <a:off x="4837051" y="589827"/>
          <a:ext cx="4126171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게시판별로 구분되는 탭 .</a:t>
                      </a:r>
                      <a:endParaRPr lang="ko-KR"/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클릭시 해당 탭에 대한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신고글만 출력됨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(괄호안은 '대기중' 갯수)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신고된 게시글,댓글 미리보기.</a:t>
                      </a:r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 클릭시 해당게시글로 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ea typeface="Noto Sans KR"/>
                        </a:rPr>
                        <a:t>관리자로 로그인했을때만 보이는 관리자 버튼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58734"/>
                  </a:ext>
                </a:extLst>
              </a:tr>
            </a:tbl>
          </a:graphicData>
        </a:graphic>
      </p:graphicFrame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4E62D64F-B3B9-6A50-E0CC-DFE17867B267}"/>
              </a:ext>
            </a:extLst>
          </p:cNvPr>
          <p:cNvSpPr/>
          <p:nvPr/>
        </p:nvSpPr>
        <p:spPr>
          <a:xfrm>
            <a:off x="642418" y="110681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endParaRPr lang="ko-KR" altLang="en-US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A3BA7633-722A-CCD2-179B-4128F86ECA65}"/>
              </a:ext>
            </a:extLst>
          </p:cNvPr>
          <p:cNvSpPr/>
          <p:nvPr/>
        </p:nvSpPr>
        <p:spPr>
          <a:xfrm>
            <a:off x="642418" y="2599713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20C821-D5FC-7C66-A06D-E1DE7C74919E}"/>
              </a:ext>
            </a:extLst>
          </p:cNvPr>
          <p:cNvSpPr/>
          <p:nvPr/>
        </p:nvSpPr>
        <p:spPr>
          <a:xfrm flipH="1">
            <a:off x="4652234" y="6258646"/>
            <a:ext cx="475542" cy="421489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24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4AEF7-88B1-E034-A859-611B9322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A8ADEB3-D282-6A47-0C30-578248B1A3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4" b="19482"/>
          <a:stretch>
            <a:fillRect/>
          </a:stretch>
        </p:blipFill>
        <p:spPr>
          <a:xfrm>
            <a:off x="5177233" y="3648511"/>
            <a:ext cx="3518594" cy="3099407"/>
          </a:xfrm>
          <a:prstGeom prst="rect">
            <a:avLst/>
          </a:prstGeom>
        </p:spPr>
      </p:pic>
      <p:pic>
        <p:nvPicPr>
          <p:cNvPr id="6" name="그림 5" descr="텍스트, 스크린샷, 소프트웨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031533F-37C0-2FF5-D9FB-9E9D09FDD5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8231" r="353" b="-92"/>
          <a:stretch>
            <a:fillRect/>
          </a:stretch>
        </p:blipFill>
        <p:spPr>
          <a:xfrm>
            <a:off x="1106117" y="563954"/>
            <a:ext cx="3504552" cy="62998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629643-9916-8580-BDB0-F09B70B27CFE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7A23C6-A1E2-D0F8-DD93-09A197E26144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D7C0B88-06A9-5059-9E13-AA2890CD0D9B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3F9315D-EEF6-9D4B-9292-2B27225E6671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12743B-A263-D231-3858-F6F8DC10B19E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8F504-F8F7-BEA6-3252-BB4B27F83662}"/>
              </a:ext>
            </a:extLst>
          </p:cNvPr>
          <p:cNvSpPr txBox="1"/>
          <p:nvPr/>
        </p:nvSpPr>
        <p:spPr>
          <a:xfrm>
            <a:off x="632894" y="122332"/>
            <a:ext cx="256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관리자 페이지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0520B74-828F-EC64-6DD6-BFB6CF83D221}"/>
              </a:ext>
            </a:extLst>
          </p:cNvPr>
          <p:cNvSpPr/>
          <p:nvPr/>
        </p:nvSpPr>
        <p:spPr>
          <a:xfrm>
            <a:off x="636138" y="408184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A7CC0BF-A105-2562-42D5-3E705C4FFD27}"/>
              </a:ext>
            </a:extLst>
          </p:cNvPr>
          <p:cNvSpPr/>
          <p:nvPr/>
        </p:nvSpPr>
        <p:spPr>
          <a:xfrm>
            <a:off x="2947258" y="1707922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49CBBBBE-12FD-C432-0208-3BD25D38034B}"/>
              </a:ext>
            </a:extLst>
          </p:cNvPr>
          <p:cNvSpPr/>
          <p:nvPr/>
        </p:nvSpPr>
        <p:spPr>
          <a:xfrm flipH="1">
            <a:off x="4611349" y="3648511"/>
            <a:ext cx="458624" cy="436484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98A8528-50A2-DF87-04A9-35978428B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11935"/>
              </p:ext>
            </p:extLst>
          </p:nvPr>
        </p:nvGraphicFramePr>
        <p:xfrm>
          <a:off x="4837051" y="589827"/>
          <a:ext cx="4126171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게시판별로 구분되는 명칭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(ex) MUSICPOST -&gt;음악게시글)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현재처리상태 변경버튼 .</a:t>
                      </a:r>
                      <a:endParaRPr lang="ko-KR"/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게시글로 이동한 뒤 처리 후 </a:t>
                      </a:r>
                      <a:br>
                        <a:rPr lang="en-US"/>
                      </a:br>
                      <a:r>
                        <a:rPr lang="ko-KR" altLang="en-US">
                          <a:ea typeface="Noto Sans KR"/>
                        </a:rPr>
                        <a:t>변경된 사항을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ea typeface="Noto Sans KR"/>
                        </a:rPr>
                        <a:t>데이터베이스에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a typeface="Noto Sans KR"/>
                        </a:rPr>
                        <a:t>'2</a:t>
                      </a: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ea typeface="Noto Sans KR"/>
                        </a:rPr>
                        <a:t>번</a:t>
                      </a: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ea typeface="Noto Sans KR"/>
                        </a:rPr>
                        <a:t>'</a:t>
                      </a: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ea typeface="Noto Sans KR"/>
                        </a:rPr>
                        <a:t> 버튼을 누르면 현재처리상태가 최신 상태로 변경됨</a:t>
                      </a:r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58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8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7262-45E6-26EA-1F11-7723BAD9D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전자제품, 스크린샷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7F1813-D8D2-A251-83E9-550B16CFFB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3" r="-40" b="-92"/>
          <a:stretch>
            <a:fillRect/>
          </a:stretch>
        </p:blipFill>
        <p:spPr>
          <a:xfrm>
            <a:off x="1052753" y="573708"/>
            <a:ext cx="3520018" cy="629006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5C057A-327C-EF79-C379-D1F383125FF0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AAF1DF-003E-1E17-D305-91B9346EF4EB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DC37EE-D198-2311-A8A1-EC53758F2615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F91B4E31-DC7B-D707-EBF5-264BD382F4E8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5A5F27-6F77-3FBC-64F7-F4C24FC5A39B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375F16-C1FD-0A22-E400-F84B06629BD4}"/>
              </a:ext>
            </a:extLst>
          </p:cNvPr>
          <p:cNvSpPr txBox="1"/>
          <p:nvPr/>
        </p:nvSpPr>
        <p:spPr>
          <a:xfrm>
            <a:off x="632894" y="122332"/>
            <a:ext cx="2481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관리자 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A8FE55-6E6A-E5AC-7F90-1E5C2E69D59E}"/>
              </a:ext>
            </a:extLst>
          </p:cNvPr>
          <p:cNvSpPr/>
          <p:nvPr/>
        </p:nvSpPr>
        <p:spPr>
          <a:xfrm>
            <a:off x="3885972" y="851024"/>
            <a:ext cx="516462" cy="3788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0287A5-15DF-7E29-8B26-66F02372E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65728"/>
              </p:ext>
            </p:extLst>
          </p:nvPr>
        </p:nvGraphicFramePr>
        <p:xfrm>
          <a:off x="4837051" y="589827"/>
          <a:ext cx="412617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관리자로 </a:t>
                      </a:r>
                      <a:r>
                        <a:rPr lang="ko-KR" altLang="en-US" err="1">
                          <a:latin typeface="Noto Sans KR" panose="020B0200000000000000" pitchFamily="50" charset="-127"/>
                          <a:ea typeface="Noto Sans KR"/>
                        </a:rPr>
                        <a:t>로그인시</a:t>
                      </a:r>
                      <a:endParaRPr lang="ko-KR" altLang="en-US" err="1">
                        <a:ea typeface="Noto Sans KR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 신고버튼이 삭제버튼으로 변경됨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E080C47-AE5C-6B4B-84A8-A4E3D0039189}"/>
              </a:ext>
            </a:extLst>
          </p:cNvPr>
          <p:cNvSpPr/>
          <p:nvPr/>
        </p:nvSpPr>
        <p:spPr>
          <a:xfrm>
            <a:off x="3135665" y="878933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25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6F6EA-208C-BB7D-53F3-4DBB53B8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783B212-DC11-97C4-5641-5AA6D53B0644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0CDE65-D467-6460-903C-85E4B3DB17DC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D95A30C-6B0B-0D03-FD82-4015D6F3674D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B5C8C917-9737-73D9-546F-A28367E08F5F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025F42E-55F5-EE97-0956-FCAF7405CFD0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2DF60B-5C0B-1E19-B0B4-1169FC211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1" r="178" b="-92"/>
          <a:stretch>
            <a:fillRect/>
          </a:stretch>
        </p:blipFill>
        <p:spPr>
          <a:xfrm>
            <a:off x="1054088" y="563954"/>
            <a:ext cx="3512324" cy="6299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3EFA3E-762C-5C4C-DFA2-E37391935E6C}"/>
              </a:ext>
            </a:extLst>
          </p:cNvPr>
          <p:cNvSpPr txBox="1"/>
          <p:nvPr/>
        </p:nvSpPr>
        <p:spPr>
          <a:xfrm>
            <a:off x="632125" y="122332"/>
            <a:ext cx="2489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관리자 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CFB98F-9850-7ED2-1B03-C08A399D6951}"/>
              </a:ext>
            </a:extLst>
          </p:cNvPr>
          <p:cNvSpPr/>
          <p:nvPr/>
        </p:nvSpPr>
        <p:spPr>
          <a:xfrm>
            <a:off x="3875963" y="4961942"/>
            <a:ext cx="516462" cy="3788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EDEE114-AB3B-E8DD-B40C-4ABD7665A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740151"/>
              </p:ext>
            </p:extLst>
          </p:nvPr>
        </p:nvGraphicFramePr>
        <p:xfrm>
          <a:off x="4837051" y="589827"/>
          <a:ext cx="412617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관리자로 </a:t>
                      </a:r>
                      <a:r>
                        <a:rPr lang="ko-KR" altLang="en-US" err="1">
                          <a:latin typeface="Noto Sans KR" panose="020B0200000000000000" pitchFamily="50" charset="-127"/>
                          <a:ea typeface="Noto Sans KR"/>
                        </a:rPr>
                        <a:t>로그인시</a:t>
                      </a:r>
                      <a:endParaRPr lang="ko-KR" altLang="en-US" err="1">
                        <a:ea typeface="Noto Sans KR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 신고버튼이 삭제버튼으로 변경됨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FA3FA0F3-5750-98A1-FE7E-5F06FAA05A23}"/>
              </a:ext>
            </a:extLst>
          </p:cNvPr>
          <p:cNvSpPr/>
          <p:nvPr/>
        </p:nvSpPr>
        <p:spPr>
          <a:xfrm>
            <a:off x="3273830" y="4961076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826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DA09A-4016-284B-5A73-11D7CF791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3B75AE-DF3A-F4B8-4F51-3F4DDAA0F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1053217" y="583996"/>
            <a:ext cx="3518594" cy="627400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ED8875-0FF5-CCB4-A980-BB1655CC13FF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292C9D9-565C-1A59-FCCB-5B6391FAA0AC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0F97109-CE39-BDB5-B91F-2B76D677B67F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54536CA1-5F30-6B3D-169E-33737F11334E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D7E9343-902F-018B-9459-1B3F15F27BA9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E9950-C465-144B-3207-1EDA868D1DC7}"/>
              </a:ext>
            </a:extLst>
          </p:cNvPr>
          <p:cNvSpPr txBox="1"/>
          <p:nvPr/>
        </p:nvSpPr>
        <p:spPr>
          <a:xfrm>
            <a:off x="638404" y="122332"/>
            <a:ext cx="485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관리자 페이지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공지사항 글 작성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3478248-E8F6-0F1A-623B-2A934E570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884315"/>
              </p:ext>
            </p:extLst>
          </p:nvPr>
        </p:nvGraphicFramePr>
        <p:xfrm>
          <a:off x="4837051" y="589827"/>
          <a:ext cx="4126171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관리자로 로그인했을때만 보이는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글쓰기 버튼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B54197B-54FC-CEF9-8DE9-36A57014C2A6}"/>
              </a:ext>
            </a:extLst>
          </p:cNvPr>
          <p:cNvSpPr/>
          <p:nvPr/>
        </p:nvSpPr>
        <p:spPr>
          <a:xfrm>
            <a:off x="2898515" y="702703"/>
            <a:ext cx="501096" cy="456478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770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7A9DC-CB36-EEDA-B0C2-5232F6735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번호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ADC9C1-939B-95FD-5F83-000DCDD89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5"/>
          <a:stretch>
            <a:fillRect/>
          </a:stretch>
        </p:blipFill>
        <p:spPr>
          <a:xfrm>
            <a:off x="1054242" y="583996"/>
            <a:ext cx="3518594" cy="627400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63A054F-7A86-2AB3-9F00-D75142C3D06A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A0E3008-C1FB-D9BF-3301-8B7DFACBF7F3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C529039-28A8-9A9B-5588-D637323426C6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0B7BBFA8-9453-39F5-64C9-96917546C1E3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DCCBA17-2404-2A23-D3CD-E85BBACA37F6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0B270C-4060-D26C-1819-9BB4C3090C37}"/>
              </a:ext>
            </a:extLst>
          </p:cNvPr>
          <p:cNvSpPr txBox="1"/>
          <p:nvPr/>
        </p:nvSpPr>
        <p:spPr>
          <a:xfrm>
            <a:off x="638406" y="122332"/>
            <a:ext cx="4910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관리자 페이지</a:t>
            </a:r>
            <a:r>
              <a:rPr lang="en-US" altLang="ko-KR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) </a:t>
            </a:r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공지사항 글 작성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EF18951-3913-1C19-FCBC-DDC306FFB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972699"/>
              </p:ext>
            </p:extLst>
          </p:nvPr>
        </p:nvGraphicFramePr>
        <p:xfrm>
          <a:off x="4837051" y="589827"/>
          <a:ext cx="4126171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공지사항 등록버튼 /취소버튼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1E5F4290-31C5-3FEC-D382-17BB645E57B0}"/>
              </a:ext>
            </a:extLst>
          </p:cNvPr>
          <p:cNvSpPr/>
          <p:nvPr/>
        </p:nvSpPr>
        <p:spPr>
          <a:xfrm>
            <a:off x="419238" y="5574616"/>
            <a:ext cx="501096" cy="456478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999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518E-AAB8-8669-AF73-135E2BE1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AD5F95-0804-92FC-B56D-C6EB3C8CB2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8"/>
          <a:stretch>
            <a:fillRect/>
          </a:stretch>
        </p:blipFill>
        <p:spPr>
          <a:xfrm>
            <a:off x="1052753" y="584659"/>
            <a:ext cx="3518594" cy="630474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60B9A8E-A628-2065-AE15-6265923EB797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77F6AD-C652-B309-47AA-6BF34A983E37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D5D80C-7821-5EE9-782F-BACE4D51E9EC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45327D71-107B-ED4D-E0BF-94036AD97145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B3478C7-FEA2-62DC-2AFA-57E792C6DA8F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FD8AC0-FF3B-EBB4-1D40-AF2851D18CAB}"/>
              </a:ext>
            </a:extLst>
          </p:cNvPr>
          <p:cNvSpPr txBox="1"/>
          <p:nvPr/>
        </p:nvSpPr>
        <p:spPr>
          <a:xfrm>
            <a:off x="619564" y="122332"/>
            <a:ext cx="243767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본인 글</a:t>
            </a:r>
            <a:endParaRPr lang="en-US" altLang="ko-KR" sz="2400" b="1">
              <a:ln>
                <a:solidFill>
                  <a:prstClr val="black">
                    <a:alpha val="20000"/>
                  </a:prstClr>
                </a:solidFill>
              </a:ln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908D0-9375-263A-F94C-6FDC08CE49C5}"/>
              </a:ext>
            </a:extLst>
          </p:cNvPr>
          <p:cNvSpPr/>
          <p:nvPr/>
        </p:nvSpPr>
        <p:spPr>
          <a:xfrm>
            <a:off x="3579662" y="946744"/>
            <a:ext cx="785091" cy="3788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1FB446-FF22-8396-71A7-EDE03BB8D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354240"/>
              </p:ext>
            </p:extLst>
          </p:nvPr>
        </p:nvGraphicFramePr>
        <p:xfrm>
          <a:off x="4837051" y="589827"/>
          <a:ext cx="4126171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내가 쓴 글 일때 수정 삭제버튼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5E9C39F1-D363-D57E-A350-B4B66CD3F302}"/>
              </a:ext>
            </a:extLst>
          </p:cNvPr>
          <p:cNvSpPr/>
          <p:nvPr/>
        </p:nvSpPr>
        <p:spPr>
          <a:xfrm>
            <a:off x="2902220" y="889698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8757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64647-F2BE-2487-4336-88B2298C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6BE998-2A5A-736D-05CB-AD15D286302C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1C8923-D943-F4D6-F2E5-ABDD0E330D6E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72751CF-34B3-A91A-6A56-2B957BC81D80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57DD406-960C-61B2-8A29-33580E7E6929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13B23DA-B879-4BB3-204A-A61012B9A4D5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F8C8E-71CD-261E-261E-91A1FD45850C}"/>
              </a:ext>
            </a:extLst>
          </p:cNvPr>
          <p:cNvSpPr txBox="1"/>
          <p:nvPr/>
        </p:nvSpPr>
        <p:spPr>
          <a:xfrm>
            <a:off x="619564" y="122332"/>
            <a:ext cx="243767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/>
                <a:cs typeface="Open Sans ExtraBold"/>
              </a:rPr>
              <a:t>타인 글 </a:t>
            </a:r>
            <a:endParaRPr lang="en-US" altLang="ko-KR" sz="2400" b="1">
              <a:ln>
                <a:solidFill>
                  <a:prstClr val="black">
                    <a:alpha val="20000"/>
                  </a:prstClr>
                </a:solidFill>
              </a:ln>
              <a:latin typeface="Noto Sans KR" panose="020B0200000000000000" pitchFamily="50" charset="-127"/>
              <a:ea typeface="Noto Sans KR"/>
              <a:cs typeface="Open Sans ExtraBold"/>
            </a:endParaRPr>
          </a:p>
        </p:txBody>
      </p:sp>
      <p:pic>
        <p:nvPicPr>
          <p:cNvPr id="10" name="그림 9" descr="텍스트, 전자제품, 스크린샷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D0A706-5DD8-DC47-06CA-4414E25D9C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5" b="-118"/>
          <a:stretch>
            <a:fillRect/>
          </a:stretch>
        </p:blipFill>
        <p:spPr>
          <a:xfrm>
            <a:off x="1054601" y="590888"/>
            <a:ext cx="3518594" cy="629246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22048C-7CCF-14BB-41A9-18469A1B8100}"/>
              </a:ext>
            </a:extLst>
          </p:cNvPr>
          <p:cNvSpPr/>
          <p:nvPr/>
        </p:nvSpPr>
        <p:spPr>
          <a:xfrm>
            <a:off x="3898306" y="847982"/>
            <a:ext cx="516462" cy="3788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AB6F76-A670-787B-1C6F-CB52AEC74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979568"/>
              </p:ext>
            </p:extLst>
          </p:nvPr>
        </p:nvGraphicFramePr>
        <p:xfrm>
          <a:off x="4837051" y="589827"/>
          <a:ext cx="4126171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타인이 쓴 글일때 신고버튼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</a:tbl>
          </a:graphicData>
        </a:graphic>
      </p:graphicFrame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8C248B00-D618-648B-D282-949429518410}"/>
              </a:ext>
            </a:extLst>
          </p:cNvPr>
          <p:cNvSpPr/>
          <p:nvPr/>
        </p:nvSpPr>
        <p:spPr>
          <a:xfrm>
            <a:off x="3219049" y="830294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1310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5CAB1-CBC0-AB7B-BAA4-B1798F13A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8E99E3F-A887-0D96-7779-7B4AB92303F3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E223F6-2A11-2C51-3AC4-1F242091F778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A09D728-F6D6-6323-7A34-384536CD02FA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31CCD4C0-9927-EC43-4F3C-BEFA86A13DC1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FAC8683-E0B8-C1AD-AC5F-B95BC3123D7A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AF52B-18A5-B74F-CAFE-29EBFC70A184}"/>
              </a:ext>
            </a:extLst>
          </p:cNvPr>
          <p:cNvSpPr txBox="1"/>
          <p:nvPr/>
        </p:nvSpPr>
        <p:spPr>
          <a:xfrm>
            <a:off x="619564" y="122332"/>
            <a:ext cx="16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신고</a:t>
            </a:r>
          </a:p>
        </p:txBody>
      </p:sp>
      <p:pic>
        <p:nvPicPr>
          <p:cNvPr id="8" name="그림 7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ECAE4F-AFA1-19AB-D2C7-82A53775BC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3" r="178" b="-92"/>
          <a:stretch>
            <a:fillRect/>
          </a:stretch>
        </p:blipFill>
        <p:spPr>
          <a:xfrm>
            <a:off x="1135884" y="573708"/>
            <a:ext cx="3512324" cy="6290061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0F076D5-CDAA-354F-0F2D-6720BF12C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8339"/>
              </p:ext>
            </p:extLst>
          </p:nvPr>
        </p:nvGraphicFramePr>
        <p:xfrm>
          <a:off x="4837051" y="589827"/>
          <a:ext cx="4126171" cy="174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신고 버튼 클릭시 모달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신고 사유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ea typeface="Noto Sans KR"/>
                        </a:rPr>
                        <a:t>신고하기 버튼 </a:t>
                      </a:r>
                      <a:r>
                        <a:rPr lang="ko-KR" sz="1800" b="0" i="0" u="none" strike="noStrike" noProof="0" err="1">
                          <a:solidFill>
                            <a:srgbClr val="000000"/>
                          </a:solidFill>
                          <a:ea typeface="Noto Sans KR"/>
                        </a:rPr>
                        <a:t>클릭시</a:t>
                      </a:r>
                      <a:r>
                        <a:rPr lang="ko-KR" sz="1800" b="0" i="0" u="none" strike="noStrike" noProof="0">
                          <a:solidFill>
                            <a:srgbClr val="000000"/>
                          </a:solidFill>
                          <a:ea typeface="Noto Sans KR"/>
                        </a:rPr>
                        <a:t> 데이터베이스에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858734"/>
                  </a:ext>
                </a:extLst>
              </a:tr>
            </a:tbl>
          </a:graphicData>
        </a:graphic>
      </p:graphicFrame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6ED7901-0338-CCCD-BA0A-E749BBBA9181}"/>
              </a:ext>
            </a:extLst>
          </p:cNvPr>
          <p:cNvSpPr/>
          <p:nvPr/>
        </p:nvSpPr>
        <p:spPr>
          <a:xfrm>
            <a:off x="3411995" y="92289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8EFCA19C-B959-FDF7-4DE5-FFD04309E8F0}"/>
              </a:ext>
            </a:extLst>
          </p:cNvPr>
          <p:cNvSpPr/>
          <p:nvPr/>
        </p:nvSpPr>
        <p:spPr>
          <a:xfrm>
            <a:off x="799423" y="3252856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76B9E181-5060-FBF2-EB53-406FB6C8A5BA}"/>
              </a:ext>
            </a:extLst>
          </p:cNvPr>
          <p:cNvSpPr/>
          <p:nvPr/>
        </p:nvSpPr>
        <p:spPr>
          <a:xfrm flipH="1">
            <a:off x="4215439" y="4218857"/>
            <a:ext cx="622166" cy="374836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3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84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5E665-F254-CD84-D7EF-02898B3C9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E58BAF4-AE5D-CB42-6031-12258EB20CEF}"/>
              </a:ext>
            </a:extLst>
          </p:cNvPr>
          <p:cNvCxnSpPr/>
          <p:nvPr/>
        </p:nvCxnSpPr>
        <p:spPr>
          <a:xfrm>
            <a:off x="899592" y="836712"/>
            <a:ext cx="7920880" cy="0"/>
          </a:xfrm>
          <a:prstGeom prst="line">
            <a:avLst/>
          </a:prstGeom>
          <a:ln w="12700"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F742A7-7C98-1693-5525-DF9562B5E812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5D59B2-DE38-A548-7BF1-0A50FA984F8E}"/>
              </a:ext>
            </a:extLst>
          </p:cNvPr>
          <p:cNvGrpSpPr/>
          <p:nvPr/>
        </p:nvGrpSpPr>
        <p:grpSpPr>
          <a:xfrm>
            <a:off x="-30861" y="980728"/>
            <a:ext cx="683568" cy="331264"/>
            <a:chOff x="-30861" y="980728"/>
            <a:chExt cx="683568" cy="3312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EC56D6-3D0A-96DC-812D-5B130E885D74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053F773F-4C07-9874-877D-0A317D2D28BB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1E5371F-1057-C817-B009-E2087160AD33}"/>
              </a:ext>
            </a:extLst>
          </p:cNvPr>
          <p:cNvSpPr txBox="1"/>
          <p:nvPr/>
        </p:nvSpPr>
        <p:spPr>
          <a:xfrm>
            <a:off x="-30860" y="1337072"/>
            <a:ext cx="626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E146BC-FF11-A275-3AD8-6BA5A21A76B6}"/>
              </a:ext>
            </a:extLst>
          </p:cNvPr>
          <p:cNvSpPr txBox="1"/>
          <p:nvPr/>
        </p:nvSpPr>
        <p:spPr>
          <a:xfrm>
            <a:off x="-30861" y="1724026"/>
            <a:ext cx="626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endParaRPr lang="ko-KR" altLang="en-US" sz="1600" b="1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D06D57-FEC2-5080-F7F0-90CAE11B7775}"/>
              </a:ext>
            </a:extLst>
          </p:cNvPr>
          <p:cNvSpPr txBox="1"/>
          <p:nvPr/>
        </p:nvSpPr>
        <p:spPr>
          <a:xfrm>
            <a:off x="-30860" y="958198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endParaRPr lang="ko-KR" altLang="en-US" sz="1600" b="1" spc="-15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DF4175-7F5D-3A90-CD40-A0DB38D36D51}"/>
              </a:ext>
            </a:extLst>
          </p:cNvPr>
          <p:cNvSpPr txBox="1"/>
          <p:nvPr/>
        </p:nvSpPr>
        <p:spPr>
          <a:xfrm>
            <a:off x="841232" y="297822"/>
            <a:ext cx="446449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카카오맵</a:t>
            </a:r>
            <a:r>
              <a:rPr lang="ko-KR" altLang="en-US" sz="22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 API - </a:t>
            </a:r>
            <a:r>
              <a:rPr lang="ko-KR" altLang="en-US" sz="2200" b="1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Webview</a:t>
            </a:r>
            <a:endParaRPr lang="ko-KR" altLang="en-US" sz="2200" b="1" err="1">
              <a:ln>
                <a:solidFill>
                  <a:prstClr val="black">
                    <a:alpha val="2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A38439-2F01-8AA5-2B0A-AD55E4B67E19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076934-C1C9-7116-FE6E-906B198B8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9" y="868425"/>
            <a:ext cx="3251014" cy="4993442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3F016F-24D6-F41B-6AA4-32FEA862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651" y="873402"/>
            <a:ext cx="4623082" cy="40984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BDEB89-FBF9-4952-A2B3-432664074146}"/>
              </a:ext>
            </a:extLst>
          </p:cNvPr>
          <p:cNvSpPr txBox="1"/>
          <p:nvPr/>
        </p:nvSpPr>
        <p:spPr>
          <a:xfrm>
            <a:off x="4358155" y="5175641"/>
            <a:ext cx="446449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Html로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 </a:t>
            </a:r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카카오맵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 호출 -&gt; </a:t>
            </a:r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Webview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 라이브러리 사용하여 </a:t>
            </a:r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ReactNative에</a:t>
            </a:r>
            <a:r>
              <a:rPr lang="ko-KR" altLang="en-US" sz="1600" b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 연결하여 </a:t>
            </a:r>
            <a:r>
              <a:rPr lang="ko-KR" altLang="en-US" sz="1600" b="1" err="1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oto Sans KR" panose="020B0200000000000000" pitchFamily="50" charset="-127"/>
                <a:ea typeface="Noto Sans KR"/>
                <a:cs typeface="Open Sans ExtraBold"/>
              </a:rPr>
              <a:t>랜더링</a:t>
            </a:r>
            <a:endParaRPr lang="ko-KR" altLang="en-US" sz="1600" b="1">
              <a:ln>
                <a:solidFill>
                  <a:prstClr val="black">
                    <a:alpha val="20000"/>
                  </a:prst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60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6EB19-E42B-7024-B496-050468AC0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A43719-AEA4-44CF-729B-0D34DDECCD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06" y="573166"/>
            <a:ext cx="3679401" cy="628483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94752C-A4A5-E3C9-5104-C2FAAFDFD66D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369223-BEF7-417C-89A5-E9E04BB7E07F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B3A2C2F-8A80-D824-E32F-93B44AD78692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2CFBEC7C-DD2C-809C-437B-74243EBE0DD0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50AF23C-7F68-EDA6-68C4-8498BBB93A0A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EC65B-871C-3090-510B-1EB8A02012C9}"/>
              </a:ext>
            </a:extLst>
          </p:cNvPr>
          <p:cNvSpPr txBox="1"/>
          <p:nvPr/>
        </p:nvSpPr>
        <p:spPr>
          <a:xfrm>
            <a:off x="619564" y="122332"/>
            <a:ext cx="16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알림</a:t>
            </a:r>
          </a:p>
        </p:txBody>
      </p:sp>
      <p:pic>
        <p:nvPicPr>
          <p:cNvPr id="10" name="그림 9" descr="텍스트, 지도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72D66C-81A7-E6F0-BAA6-E0CE7D9BE1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49"/>
          <a:stretch>
            <a:fillRect/>
          </a:stretch>
        </p:blipFill>
        <p:spPr>
          <a:xfrm>
            <a:off x="5199843" y="2947914"/>
            <a:ext cx="3659407" cy="3411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E97A69-9264-72F8-9DB1-4BD03219E0B2}"/>
              </a:ext>
            </a:extLst>
          </p:cNvPr>
          <p:cNvSpPr/>
          <p:nvPr/>
        </p:nvSpPr>
        <p:spPr>
          <a:xfrm>
            <a:off x="5101459" y="2947914"/>
            <a:ext cx="3757791" cy="86621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6D11485-74AB-8B96-1F05-989655772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19214"/>
              </p:ext>
            </p:extLst>
          </p:nvPr>
        </p:nvGraphicFramePr>
        <p:xfrm>
          <a:off x="4837051" y="589827"/>
          <a:ext cx="4126171" cy="137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백그라운드에서의</a:t>
                      </a:r>
                      <a:endParaRPr lang="ko-KR"/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 모바일 상태 바 알림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앱 사용 중 알림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</a:tbl>
          </a:graphicData>
        </a:graphic>
      </p:graphicFrame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4278C90C-3687-F835-7834-1796DD0B0D48}"/>
              </a:ext>
            </a:extLst>
          </p:cNvPr>
          <p:cNvSpPr/>
          <p:nvPr/>
        </p:nvSpPr>
        <p:spPr>
          <a:xfrm>
            <a:off x="581281" y="3247473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8BD27900-C5FD-445A-29AA-9D8F27E7D9AB}"/>
              </a:ext>
            </a:extLst>
          </p:cNvPr>
          <p:cNvSpPr/>
          <p:nvPr/>
        </p:nvSpPr>
        <p:spPr>
          <a:xfrm>
            <a:off x="4626768" y="3247473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3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D2A0A-79B6-161D-A225-0508168EA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지도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7C1897-5C34-47DC-87B5-9504B7D67A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13"/>
          <a:stretch>
            <a:fillRect/>
          </a:stretch>
        </p:blipFill>
        <p:spPr>
          <a:xfrm>
            <a:off x="1023950" y="2274837"/>
            <a:ext cx="3659407" cy="3428073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478B9B-A640-4831-38D0-B30D25CFA65D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5ADAF0-82D6-FDF3-E8A9-E5A0B44D3565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3A1151F-8540-885C-13BB-A3FC7FC1FCD8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24D1962B-4F46-3A9B-4D40-FE8093CCEE9E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362FAAA-72BA-116E-5049-562704CCD2C3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endParaRPr lang="ko-KR" altLang="en-US" sz="1600" b="1" spc="-15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3B65F-C546-9C12-CB69-232F7418A16F}"/>
              </a:ext>
            </a:extLst>
          </p:cNvPr>
          <p:cNvSpPr txBox="1"/>
          <p:nvPr/>
        </p:nvSpPr>
        <p:spPr>
          <a:xfrm>
            <a:off x="619564" y="122332"/>
            <a:ext cx="160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알림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9FF90-EA98-9D79-2F52-BC9F827B1A5E}"/>
              </a:ext>
            </a:extLst>
          </p:cNvPr>
          <p:cNvSpPr txBox="1"/>
          <p:nvPr/>
        </p:nvSpPr>
        <p:spPr>
          <a:xfrm>
            <a:off x="735067" y="650576"/>
            <a:ext cx="49322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상대가 </a:t>
            </a:r>
            <a:r>
              <a:rPr lang="ko-KR" altLang="en-US" sz="2000" err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팔로우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했을 때</a:t>
            </a:r>
            <a:endParaRPr lang="en-US" altLang="ko-KR" sz="200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ko-KR" altLang="en-US" sz="2000" err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팔로잉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한 사람이 새 글</a:t>
            </a:r>
            <a:r>
              <a:rPr lang="en-US" altLang="ko-KR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영화</a:t>
            </a:r>
            <a:r>
              <a:rPr lang="en-US" altLang="ko-KR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음악</a:t>
            </a:r>
            <a:r>
              <a:rPr lang="en-US" altLang="ko-KR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썼을 때</a:t>
            </a:r>
            <a:endParaRPr lang="en-US" altLang="ko-KR" sz="200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작성한 글</a:t>
            </a:r>
            <a:r>
              <a:rPr lang="en-US" altLang="ko-KR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영화</a:t>
            </a:r>
            <a:r>
              <a:rPr lang="en-US" altLang="ko-KR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음악</a:t>
            </a:r>
            <a:r>
              <a:rPr lang="en-US" altLang="ko-KR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자유게시판</a:t>
            </a:r>
            <a:r>
              <a:rPr lang="en-US" altLang="ko-KR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댓글이 달렸을 때</a:t>
            </a:r>
            <a:endParaRPr lang="en-US" altLang="ko-KR" sz="200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작성한 글에 </a:t>
            </a:r>
            <a:r>
              <a:rPr lang="ko-KR" altLang="en-US" sz="2000" err="1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좋아요가</a:t>
            </a:r>
            <a:r>
              <a:rPr lang="ko-KR" altLang="en-US" sz="200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눌렸을 때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85EAC467-2041-E24A-1AC4-D4BD81CDEEAD}"/>
              </a:ext>
            </a:extLst>
          </p:cNvPr>
          <p:cNvSpPr/>
          <p:nvPr/>
        </p:nvSpPr>
        <p:spPr>
          <a:xfrm>
            <a:off x="3361753" y="2361065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FF94EC1F-9D7F-BA2C-DA40-358B6FF3AB21}"/>
              </a:ext>
            </a:extLst>
          </p:cNvPr>
          <p:cNvSpPr/>
          <p:nvPr/>
        </p:nvSpPr>
        <p:spPr>
          <a:xfrm>
            <a:off x="1747737" y="2819521"/>
            <a:ext cx="470848" cy="354842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/>
              </a:rPr>
              <a:t>2</a:t>
            </a:r>
            <a:endParaRPr lang="en-US" altLang="ko-KR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C1719603-9CEE-68D6-0FA5-E707EFCC90B4}"/>
              </a:ext>
            </a:extLst>
          </p:cNvPr>
          <p:cNvSpPr/>
          <p:nvPr/>
        </p:nvSpPr>
        <p:spPr>
          <a:xfrm>
            <a:off x="1772690" y="4577984"/>
            <a:ext cx="489690" cy="373681"/>
          </a:xfrm>
          <a:prstGeom prst="wedgeRectCallout">
            <a:avLst>
              <a:gd name="adj1" fmla="val 79167"/>
              <a:gd name="adj2" fmla="val -4808"/>
            </a:avLst>
          </a:prstGeom>
          <a:solidFill>
            <a:srgbClr val="4C7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266B2EE-08B6-DB96-CB79-8283963CE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41674"/>
              </p:ext>
            </p:extLst>
          </p:nvPr>
        </p:nvGraphicFramePr>
        <p:xfrm>
          <a:off x="4849611" y="2272926"/>
          <a:ext cx="4126171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703">
                  <a:extLst>
                    <a:ext uri="{9D8B030D-6E8A-4147-A177-3AD203B41FA5}">
                      <a16:colId xmlns:a16="http://schemas.microsoft.com/office/drawing/2014/main" val="1409499488"/>
                    </a:ext>
                  </a:extLst>
                </a:gridCol>
                <a:gridCol w="3391468">
                  <a:extLst>
                    <a:ext uri="{9D8B030D-6E8A-4147-A177-3AD203B41FA5}">
                      <a16:colId xmlns:a16="http://schemas.microsoft.com/office/drawing/2014/main" val="39537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/>
                        </a:rPr>
                        <a:t>Description</a:t>
                      </a:r>
                      <a:endParaRPr lang="ko-KR" altLang="en-US" b="1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E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649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1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새로운 알림 생성시 </a:t>
                      </a:r>
                      <a:endParaRPr lang="ko-KR"/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빨간색 점 생성,</a:t>
                      </a:r>
                      <a:endParaRPr lang="ko-KR"/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클릭시 알림목록 드롭다운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09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2</a:t>
                      </a:r>
                      <a:endParaRPr lang="ko-KR" altLang="en-US">
                        <a:latin typeface="Noto Sans KR" panose="020B0200000000000000" pitchFamily="50" charset="-127"/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새로운 팔로워 알림,</a:t>
                      </a:r>
                      <a:endParaRPr lang="ko-KR" altLang="en-US">
                        <a:ea typeface="Noto Sans KR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 클릭시 해당 유저정보로 이동</a:t>
                      </a:r>
                      <a:endParaRPr lang="ko-KR" altLang="en-US">
                        <a:ea typeface="Noto Sans KR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18367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Noto Sans KR" panose="020B0200000000000000" pitchFamily="50" charset="-127"/>
                          <a:ea typeface="Noto Sans KR"/>
                        </a:rPr>
                        <a:t>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>
                          <a:latin typeface="Noto Sans KR" panose="020B0200000000000000" pitchFamily="50" charset="-127"/>
                          <a:ea typeface="Noto Sans KR"/>
                        </a:rPr>
                        <a:t>팔로우한 유저의 새 글이 등록되면 알림, 클릭시 해당 글로 이동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419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0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8144-C7FD-4D31-7760-4E611A7F3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AFE5538-286A-0548-BDE9-2C0DCB4D05C5}"/>
              </a:ext>
            </a:extLst>
          </p:cNvPr>
          <p:cNvCxnSpPr/>
          <p:nvPr/>
        </p:nvCxnSpPr>
        <p:spPr>
          <a:xfrm>
            <a:off x="539552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EB69787-DAC5-6DC9-E62E-5545E51810FA}"/>
              </a:ext>
            </a:extLst>
          </p:cNvPr>
          <p:cNvGrpSpPr/>
          <p:nvPr/>
        </p:nvGrpSpPr>
        <p:grpSpPr>
          <a:xfrm>
            <a:off x="-45786" y="1755052"/>
            <a:ext cx="683568" cy="331264"/>
            <a:chOff x="-30861" y="980728"/>
            <a:chExt cx="683568" cy="3312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BAF73B0-268E-A1EE-9876-FC0C361C6A16}"/>
                </a:ext>
              </a:extLst>
            </p:cNvPr>
            <p:cNvSpPr/>
            <p:nvPr/>
          </p:nvSpPr>
          <p:spPr>
            <a:xfrm>
              <a:off x="-30861" y="980728"/>
              <a:ext cx="683568" cy="285539"/>
            </a:xfrm>
            <a:prstGeom prst="rect">
              <a:avLst/>
            </a:prstGeom>
            <a:solidFill>
              <a:srgbClr val="162B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15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E07EBAA1-28C7-7E25-157A-B87D2C0382AB}"/>
                </a:ext>
              </a:extLst>
            </p:cNvPr>
            <p:cNvSpPr/>
            <p:nvPr/>
          </p:nvSpPr>
          <p:spPr>
            <a:xfrm rot="5400000">
              <a:off x="573269" y="1232554"/>
              <a:ext cx="45721" cy="113155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F62C957-6B22-23E5-E62F-26BBE744D055}"/>
              </a:ext>
            </a:extLst>
          </p:cNvPr>
          <p:cNvSpPr txBox="1"/>
          <p:nvPr/>
        </p:nvSpPr>
        <p:spPr>
          <a:xfrm>
            <a:off x="-45785" y="1722580"/>
            <a:ext cx="626989" cy="338554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endParaRPr lang="ko-KR" altLang="en-US" sz="1600" b="1" spc="-150" dirty="0">
              <a:ln>
                <a:solidFill>
                  <a:schemeClr val="bg1">
                    <a:lumMod val="85000"/>
                    <a:alpha val="2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5532A1-AF49-4378-8998-6C30605FF895}"/>
              </a:ext>
            </a:extLst>
          </p:cNvPr>
          <p:cNvSpPr/>
          <p:nvPr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rgbClr val="004E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72000" rtlCol="0" anchor="ctr"/>
          <a:lstStyle/>
          <a:p>
            <a:pPr algn="ctr"/>
            <a:endParaRPr lang="ko-KR" altLang="en-US" sz="4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9D222-E644-1873-4C2C-2125D46E1883}"/>
              </a:ext>
            </a:extLst>
          </p:cNvPr>
          <p:cNvSpPr txBox="1"/>
          <p:nvPr/>
        </p:nvSpPr>
        <p:spPr>
          <a:xfrm>
            <a:off x="2330245" y="2733720"/>
            <a:ext cx="448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n>
                  <a:solidFill>
                    <a:schemeClr val="tx1">
                      <a:alpha val="20000"/>
                    </a:schemeClr>
                  </a:solidFill>
                </a:ln>
                <a:latin typeface="Noto Sans KR" panose="020B0200000000000000" pitchFamily="50" charset="-127"/>
                <a:ea typeface="Noto Sans KR" panose="020B0200000000000000" pitchFamily="50" charset="-127"/>
                <a:cs typeface="Open Sans ExtraBold" panose="020B0906030804020204" pitchFamily="34" charset="0"/>
              </a:rPr>
              <a:t>프로젝트 후기</a:t>
            </a:r>
          </a:p>
        </p:txBody>
      </p:sp>
    </p:spTree>
    <p:extLst>
      <p:ext uri="{BB962C8B-B14F-4D97-AF65-F5344CB8AC3E}">
        <p14:creationId xmlns:p14="http://schemas.microsoft.com/office/powerpoint/2010/main" val="363311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287F2-66AA-3556-AC90-53A2FEF1B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4E86DA4-F95B-7368-196E-553DD3BF49AE}"/>
              </a:ext>
            </a:extLst>
          </p:cNvPr>
          <p:cNvSpPr/>
          <p:nvPr/>
        </p:nvSpPr>
        <p:spPr>
          <a:xfrm>
            <a:off x="1943941" y="1530249"/>
            <a:ext cx="6446799" cy="1629348"/>
          </a:xfrm>
          <a:prstGeom prst="rect">
            <a:avLst/>
          </a:prstGeom>
          <a:noFill/>
          <a:ln w="38100">
            <a:solidFill>
              <a:srgbClr val="004E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200">
              <a:solidFill>
                <a:srgbClr val="FFFFFF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2603B26-1E1A-8BDB-353D-466053DE2BBF}"/>
              </a:ext>
            </a:extLst>
          </p:cNvPr>
          <p:cNvGrpSpPr/>
          <p:nvPr/>
        </p:nvGrpSpPr>
        <p:grpSpPr>
          <a:xfrm>
            <a:off x="498076" y="1680535"/>
            <a:ext cx="1161000" cy="1161000"/>
            <a:chOff x="221528" y="3550408"/>
            <a:chExt cx="1033038" cy="1035168"/>
          </a:xfrm>
        </p:grpSpPr>
        <p:sp>
          <p:nvSpPr>
            <p:cNvPr id="19" name="Oval 106">
              <a:extLst>
                <a:ext uri="{FF2B5EF4-FFF2-40B4-BE49-F238E27FC236}">
                  <a16:creationId xmlns:a16="http://schemas.microsoft.com/office/drawing/2014/main" id="{285B4E08-04C3-0577-DB90-8493E3477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28" y="3550408"/>
              <a:ext cx="1033038" cy="1035168"/>
            </a:xfrm>
            <a:prstGeom prst="ellipse">
              <a:avLst/>
            </a:prstGeom>
            <a:solidFill>
              <a:srgbClr val="81B9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20" name="Freeform 107">
              <a:extLst>
                <a:ext uri="{FF2B5EF4-FFF2-40B4-BE49-F238E27FC236}">
                  <a16:creationId xmlns:a16="http://schemas.microsoft.com/office/drawing/2014/main" id="{86C79196-3B0A-C5EC-17B4-993F9385A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82" y="3771925"/>
              <a:ext cx="472854" cy="813650"/>
            </a:xfrm>
            <a:custGeom>
              <a:avLst/>
              <a:gdLst>
                <a:gd name="T0" fmla="*/ 32 w 94"/>
                <a:gd name="T1" fmla="*/ 0 h 161"/>
                <a:gd name="T2" fmla="*/ 94 w 94"/>
                <a:gd name="T3" fmla="*/ 100 h 161"/>
                <a:gd name="T4" fmla="*/ 11 w 94"/>
                <a:gd name="T5" fmla="*/ 161 h 161"/>
                <a:gd name="T6" fmla="*/ 0 w 94"/>
                <a:gd name="T7" fmla="*/ 75 h 161"/>
                <a:gd name="T8" fmla="*/ 32 w 94"/>
                <a:gd name="T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61">
                  <a:moveTo>
                    <a:pt x="32" y="0"/>
                  </a:moveTo>
                  <a:cubicBezTo>
                    <a:pt x="94" y="100"/>
                    <a:pt x="94" y="100"/>
                    <a:pt x="94" y="100"/>
                  </a:cubicBezTo>
                  <a:cubicBezTo>
                    <a:pt x="80" y="133"/>
                    <a:pt x="49" y="157"/>
                    <a:pt x="11" y="16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489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21" name="Freeform 108">
              <a:extLst>
                <a:ext uri="{FF2B5EF4-FFF2-40B4-BE49-F238E27FC236}">
                  <a16:creationId xmlns:a16="http://schemas.microsoft.com/office/drawing/2014/main" id="{31E36210-6816-4159-64A3-649856704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5" y="4161711"/>
              <a:ext cx="600653" cy="357836"/>
            </a:xfrm>
            <a:custGeom>
              <a:avLst/>
              <a:gdLst>
                <a:gd name="T0" fmla="*/ 3 w 119"/>
                <a:gd name="T1" fmla="*/ 68 h 71"/>
                <a:gd name="T2" fmla="*/ 47 w 119"/>
                <a:gd name="T3" fmla="*/ 18 h 71"/>
                <a:gd name="T4" fmla="*/ 47 w 119"/>
                <a:gd name="T5" fmla="*/ 0 h 71"/>
                <a:gd name="T6" fmla="*/ 59 w 119"/>
                <a:gd name="T7" fmla="*/ 0 h 71"/>
                <a:gd name="T8" fmla="*/ 60 w 119"/>
                <a:gd name="T9" fmla="*/ 0 h 71"/>
                <a:gd name="T10" fmla="*/ 72 w 119"/>
                <a:gd name="T11" fmla="*/ 0 h 71"/>
                <a:gd name="T12" fmla="*/ 72 w 119"/>
                <a:gd name="T13" fmla="*/ 18 h 71"/>
                <a:gd name="T14" fmla="*/ 115 w 119"/>
                <a:gd name="T15" fmla="*/ 68 h 71"/>
                <a:gd name="T16" fmla="*/ 111 w 119"/>
                <a:gd name="T17" fmla="*/ 71 h 71"/>
                <a:gd name="T18" fmla="*/ 60 w 119"/>
                <a:gd name="T19" fmla="*/ 70 h 71"/>
                <a:gd name="T20" fmla="*/ 59 w 119"/>
                <a:gd name="T21" fmla="*/ 70 h 71"/>
                <a:gd name="T22" fmla="*/ 8 w 119"/>
                <a:gd name="T23" fmla="*/ 71 h 71"/>
                <a:gd name="T24" fmla="*/ 3 w 119"/>
                <a:gd name="T25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71">
                  <a:moveTo>
                    <a:pt x="3" y="68"/>
                  </a:moveTo>
                  <a:cubicBezTo>
                    <a:pt x="4" y="45"/>
                    <a:pt x="0" y="22"/>
                    <a:pt x="47" y="18"/>
                  </a:cubicBezTo>
                  <a:cubicBezTo>
                    <a:pt x="47" y="17"/>
                    <a:pt x="47" y="2"/>
                    <a:pt x="4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17"/>
                    <a:pt x="72" y="18"/>
                  </a:cubicBezTo>
                  <a:cubicBezTo>
                    <a:pt x="119" y="22"/>
                    <a:pt x="115" y="45"/>
                    <a:pt x="115" y="68"/>
                  </a:cubicBezTo>
                  <a:cubicBezTo>
                    <a:pt x="114" y="69"/>
                    <a:pt x="112" y="70"/>
                    <a:pt x="111" y="71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7" y="70"/>
                    <a:pt x="5" y="69"/>
                    <a:pt x="3" y="68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F9C1167E-4132-1216-3C1E-8EAF31E3D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284" y="3727196"/>
              <a:ext cx="387655" cy="460075"/>
            </a:xfrm>
            <a:custGeom>
              <a:avLst/>
              <a:gdLst>
                <a:gd name="T0" fmla="*/ 4 w 77"/>
                <a:gd name="T1" fmla="*/ 43 h 91"/>
                <a:gd name="T2" fmla="*/ 7 w 77"/>
                <a:gd name="T3" fmla="*/ 68 h 91"/>
                <a:gd name="T4" fmla="*/ 38 w 77"/>
                <a:gd name="T5" fmla="*/ 91 h 91"/>
                <a:gd name="T6" fmla="*/ 69 w 77"/>
                <a:gd name="T7" fmla="*/ 68 h 91"/>
                <a:gd name="T8" fmla="*/ 73 w 77"/>
                <a:gd name="T9" fmla="*/ 43 h 91"/>
                <a:gd name="T10" fmla="*/ 39 w 77"/>
                <a:gd name="T11" fmla="*/ 0 h 91"/>
                <a:gd name="T12" fmla="*/ 4 w 77"/>
                <a:gd name="T13" fmla="*/ 4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1">
                  <a:moveTo>
                    <a:pt x="4" y="43"/>
                  </a:moveTo>
                  <a:cubicBezTo>
                    <a:pt x="0" y="43"/>
                    <a:pt x="0" y="67"/>
                    <a:pt x="7" y="68"/>
                  </a:cubicBezTo>
                  <a:cubicBezTo>
                    <a:pt x="13" y="80"/>
                    <a:pt x="23" y="91"/>
                    <a:pt x="38" y="91"/>
                  </a:cubicBezTo>
                  <a:cubicBezTo>
                    <a:pt x="53" y="91"/>
                    <a:pt x="64" y="80"/>
                    <a:pt x="69" y="68"/>
                  </a:cubicBezTo>
                  <a:cubicBezTo>
                    <a:pt x="76" y="68"/>
                    <a:pt x="77" y="43"/>
                    <a:pt x="73" y="43"/>
                  </a:cubicBezTo>
                  <a:cubicBezTo>
                    <a:pt x="74" y="17"/>
                    <a:pt x="73" y="0"/>
                    <a:pt x="39" y="0"/>
                  </a:cubicBezTo>
                  <a:cubicBezTo>
                    <a:pt x="4" y="0"/>
                    <a:pt x="2" y="16"/>
                    <a:pt x="4" y="43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7F548FC3-D078-FAEC-0C59-D78CA446D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785" y="4251170"/>
              <a:ext cx="600653" cy="334406"/>
            </a:xfrm>
            <a:custGeom>
              <a:avLst/>
              <a:gdLst>
                <a:gd name="T0" fmla="*/ 3 w 119"/>
                <a:gd name="T1" fmla="*/ 50 h 66"/>
                <a:gd name="T2" fmla="*/ 47 w 119"/>
                <a:gd name="T3" fmla="*/ 0 h 66"/>
                <a:gd name="T4" fmla="*/ 72 w 119"/>
                <a:gd name="T5" fmla="*/ 0 h 66"/>
                <a:gd name="T6" fmla="*/ 115 w 119"/>
                <a:gd name="T7" fmla="*/ 50 h 66"/>
                <a:gd name="T8" fmla="*/ 59 w 119"/>
                <a:gd name="T9" fmla="*/ 66 h 66"/>
                <a:gd name="T10" fmla="*/ 59 w 119"/>
                <a:gd name="T11" fmla="*/ 66 h 66"/>
                <a:gd name="T12" fmla="*/ 59 w 119"/>
                <a:gd name="T13" fmla="*/ 66 h 66"/>
                <a:gd name="T14" fmla="*/ 57 w 119"/>
                <a:gd name="T15" fmla="*/ 66 h 66"/>
                <a:gd name="T16" fmla="*/ 57 w 119"/>
                <a:gd name="T17" fmla="*/ 66 h 66"/>
                <a:gd name="T18" fmla="*/ 57 w 119"/>
                <a:gd name="T19" fmla="*/ 66 h 66"/>
                <a:gd name="T20" fmla="*/ 55 w 119"/>
                <a:gd name="T21" fmla="*/ 66 h 66"/>
                <a:gd name="T22" fmla="*/ 54 w 119"/>
                <a:gd name="T23" fmla="*/ 66 h 66"/>
                <a:gd name="T24" fmla="*/ 53 w 119"/>
                <a:gd name="T25" fmla="*/ 66 h 66"/>
                <a:gd name="T26" fmla="*/ 53 w 119"/>
                <a:gd name="T27" fmla="*/ 66 h 66"/>
                <a:gd name="T28" fmla="*/ 51 w 119"/>
                <a:gd name="T29" fmla="*/ 66 h 66"/>
                <a:gd name="T30" fmla="*/ 50 w 119"/>
                <a:gd name="T31" fmla="*/ 66 h 66"/>
                <a:gd name="T32" fmla="*/ 3 w 119"/>
                <a:gd name="T33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66">
                  <a:moveTo>
                    <a:pt x="3" y="50"/>
                  </a:moveTo>
                  <a:cubicBezTo>
                    <a:pt x="4" y="27"/>
                    <a:pt x="0" y="4"/>
                    <a:pt x="47" y="0"/>
                  </a:cubicBezTo>
                  <a:cubicBezTo>
                    <a:pt x="55" y="5"/>
                    <a:pt x="63" y="5"/>
                    <a:pt x="72" y="0"/>
                  </a:cubicBezTo>
                  <a:cubicBezTo>
                    <a:pt x="119" y="4"/>
                    <a:pt x="115" y="27"/>
                    <a:pt x="115" y="50"/>
                  </a:cubicBezTo>
                  <a:cubicBezTo>
                    <a:pt x="99" y="60"/>
                    <a:pt x="80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33" y="64"/>
                    <a:pt x="17" y="58"/>
                    <a:pt x="3" y="50"/>
                  </a:cubicBezTo>
                  <a:close/>
                </a:path>
              </a:pathLst>
            </a:custGeom>
            <a:solidFill>
              <a:srgbClr val="FFAF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DD2854C1-05E6-A2DC-664E-2D513A378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894" y="3671817"/>
              <a:ext cx="438775" cy="323756"/>
            </a:xfrm>
            <a:custGeom>
              <a:avLst/>
              <a:gdLst>
                <a:gd name="T0" fmla="*/ 67 w 87"/>
                <a:gd name="T1" fmla="*/ 64 h 64"/>
                <a:gd name="T2" fmla="*/ 74 w 87"/>
                <a:gd name="T3" fmla="*/ 54 h 64"/>
                <a:gd name="T4" fmla="*/ 18 w 87"/>
                <a:gd name="T5" fmla="*/ 14 h 64"/>
                <a:gd name="T6" fmla="*/ 5 w 87"/>
                <a:gd name="T7" fmla="*/ 54 h 64"/>
                <a:gd name="T8" fmla="*/ 12 w 87"/>
                <a:gd name="T9" fmla="*/ 64 h 64"/>
                <a:gd name="T10" fmla="*/ 17 w 87"/>
                <a:gd name="T11" fmla="*/ 34 h 64"/>
                <a:gd name="T12" fmla="*/ 33 w 87"/>
                <a:gd name="T13" fmla="*/ 40 h 64"/>
                <a:gd name="T14" fmla="*/ 53 w 87"/>
                <a:gd name="T15" fmla="*/ 42 h 64"/>
                <a:gd name="T16" fmla="*/ 67 w 87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" h="64">
                  <a:moveTo>
                    <a:pt x="67" y="64"/>
                  </a:moveTo>
                  <a:cubicBezTo>
                    <a:pt x="67" y="58"/>
                    <a:pt x="68" y="54"/>
                    <a:pt x="74" y="54"/>
                  </a:cubicBezTo>
                  <a:cubicBezTo>
                    <a:pt x="87" y="3"/>
                    <a:pt x="36" y="0"/>
                    <a:pt x="18" y="14"/>
                  </a:cubicBezTo>
                  <a:cubicBezTo>
                    <a:pt x="1" y="16"/>
                    <a:pt x="0" y="35"/>
                    <a:pt x="5" y="54"/>
                  </a:cubicBezTo>
                  <a:cubicBezTo>
                    <a:pt x="11" y="54"/>
                    <a:pt x="11" y="58"/>
                    <a:pt x="12" y="64"/>
                  </a:cubicBezTo>
                  <a:cubicBezTo>
                    <a:pt x="13" y="52"/>
                    <a:pt x="12" y="40"/>
                    <a:pt x="17" y="34"/>
                  </a:cubicBezTo>
                  <a:cubicBezTo>
                    <a:pt x="22" y="36"/>
                    <a:pt x="28" y="39"/>
                    <a:pt x="33" y="40"/>
                  </a:cubicBezTo>
                  <a:cubicBezTo>
                    <a:pt x="44" y="41"/>
                    <a:pt x="50" y="40"/>
                    <a:pt x="53" y="42"/>
                  </a:cubicBezTo>
                  <a:cubicBezTo>
                    <a:pt x="62" y="48"/>
                    <a:pt x="66" y="52"/>
                    <a:pt x="67" y="64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E60235-E2B5-1B10-BB34-C77CA0873BC9}"/>
              </a:ext>
            </a:extLst>
          </p:cNvPr>
          <p:cNvSpPr/>
          <p:nvPr/>
        </p:nvSpPr>
        <p:spPr>
          <a:xfrm>
            <a:off x="1943941" y="3574049"/>
            <a:ext cx="6446799" cy="1629348"/>
          </a:xfrm>
          <a:prstGeom prst="rect">
            <a:avLst/>
          </a:prstGeom>
          <a:noFill/>
          <a:ln w="38100">
            <a:solidFill>
              <a:srgbClr val="004E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F9EC726-56EF-1FDD-7B91-206F1A7C6DD9}"/>
              </a:ext>
            </a:extLst>
          </p:cNvPr>
          <p:cNvGrpSpPr/>
          <p:nvPr/>
        </p:nvGrpSpPr>
        <p:grpSpPr>
          <a:xfrm>
            <a:off x="511242" y="3717614"/>
            <a:ext cx="1161000" cy="1161000"/>
            <a:chOff x="221528" y="4832653"/>
            <a:chExt cx="1033038" cy="1033038"/>
          </a:xfrm>
        </p:grpSpPr>
        <p:sp>
          <p:nvSpPr>
            <p:cNvPr id="46" name="Oval 22">
              <a:extLst>
                <a:ext uri="{FF2B5EF4-FFF2-40B4-BE49-F238E27FC236}">
                  <a16:creationId xmlns:a16="http://schemas.microsoft.com/office/drawing/2014/main" id="{85683F6E-0321-A86F-60F6-2F52D384B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528" y="4832653"/>
              <a:ext cx="1033038" cy="1033038"/>
            </a:xfrm>
            <a:prstGeom prst="ellipse">
              <a:avLst/>
            </a:prstGeom>
            <a:solidFill>
              <a:srgbClr val="8EC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E4A2D4FC-9492-F773-6718-6A92E53AB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32" y="5054170"/>
              <a:ext cx="483504" cy="807261"/>
            </a:xfrm>
            <a:custGeom>
              <a:avLst/>
              <a:gdLst>
                <a:gd name="T0" fmla="*/ 32 w 96"/>
                <a:gd name="T1" fmla="*/ 0 h 160"/>
                <a:gd name="T2" fmla="*/ 96 w 96"/>
                <a:gd name="T3" fmla="*/ 101 h 160"/>
                <a:gd name="T4" fmla="*/ 15 w 96"/>
                <a:gd name="T5" fmla="*/ 160 h 160"/>
                <a:gd name="T6" fmla="*/ 0 w 96"/>
                <a:gd name="T7" fmla="*/ 75 h 160"/>
                <a:gd name="T8" fmla="*/ 32 w 96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60">
                  <a:moveTo>
                    <a:pt x="32" y="0"/>
                  </a:moveTo>
                  <a:cubicBezTo>
                    <a:pt x="96" y="101"/>
                    <a:pt x="96" y="101"/>
                    <a:pt x="96" y="101"/>
                  </a:cubicBezTo>
                  <a:cubicBezTo>
                    <a:pt x="81" y="132"/>
                    <a:pt x="51" y="155"/>
                    <a:pt x="15" y="16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709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DC1CFDA8-834F-03F0-9B51-198D2DE90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26" y="5441826"/>
              <a:ext cx="604913" cy="353576"/>
            </a:xfrm>
            <a:custGeom>
              <a:avLst/>
              <a:gdLst>
                <a:gd name="T0" fmla="*/ 4 w 120"/>
                <a:gd name="T1" fmla="*/ 67 h 70"/>
                <a:gd name="T2" fmla="*/ 48 w 120"/>
                <a:gd name="T3" fmla="*/ 18 h 70"/>
                <a:gd name="T4" fmla="*/ 48 w 120"/>
                <a:gd name="T5" fmla="*/ 0 h 70"/>
                <a:gd name="T6" fmla="*/ 60 w 120"/>
                <a:gd name="T7" fmla="*/ 0 h 70"/>
                <a:gd name="T8" fmla="*/ 61 w 120"/>
                <a:gd name="T9" fmla="*/ 0 h 70"/>
                <a:gd name="T10" fmla="*/ 72 w 120"/>
                <a:gd name="T11" fmla="*/ 0 h 70"/>
                <a:gd name="T12" fmla="*/ 72 w 120"/>
                <a:gd name="T13" fmla="*/ 18 h 70"/>
                <a:gd name="T14" fmla="*/ 116 w 120"/>
                <a:gd name="T15" fmla="*/ 67 h 70"/>
                <a:gd name="T16" fmla="*/ 112 w 120"/>
                <a:gd name="T17" fmla="*/ 70 h 70"/>
                <a:gd name="T18" fmla="*/ 61 w 120"/>
                <a:gd name="T19" fmla="*/ 70 h 70"/>
                <a:gd name="T20" fmla="*/ 60 w 120"/>
                <a:gd name="T21" fmla="*/ 70 h 70"/>
                <a:gd name="T22" fmla="*/ 9 w 120"/>
                <a:gd name="T23" fmla="*/ 70 h 70"/>
                <a:gd name="T24" fmla="*/ 4 w 120"/>
                <a:gd name="T2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70">
                  <a:moveTo>
                    <a:pt x="4" y="67"/>
                  </a:moveTo>
                  <a:cubicBezTo>
                    <a:pt x="5" y="45"/>
                    <a:pt x="0" y="22"/>
                    <a:pt x="48" y="18"/>
                  </a:cubicBezTo>
                  <a:cubicBezTo>
                    <a:pt x="48" y="16"/>
                    <a:pt x="48" y="2"/>
                    <a:pt x="4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16"/>
                    <a:pt x="72" y="18"/>
                  </a:cubicBezTo>
                  <a:cubicBezTo>
                    <a:pt x="120" y="22"/>
                    <a:pt x="116" y="45"/>
                    <a:pt x="116" y="67"/>
                  </a:cubicBezTo>
                  <a:cubicBezTo>
                    <a:pt x="115" y="68"/>
                    <a:pt x="113" y="69"/>
                    <a:pt x="112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8" y="69"/>
                    <a:pt x="6" y="68"/>
                    <a:pt x="4" y="67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6CC909E9-6314-6A92-E1DC-AF995A26A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894" y="5009441"/>
              <a:ext cx="394045" cy="453685"/>
            </a:xfrm>
            <a:custGeom>
              <a:avLst/>
              <a:gdLst>
                <a:gd name="T0" fmla="*/ 5 w 78"/>
                <a:gd name="T1" fmla="*/ 43 h 90"/>
                <a:gd name="T2" fmla="*/ 8 w 78"/>
                <a:gd name="T3" fmla="*/ 67 h 90"/>
                <a:gd name="T4" fmla="*/ 39 w 78"/>
                <a:gd name="T5" fmla="*/ 90 h 90"/>
                <a:gd name="T6" fmla="*/ 70 w 78"/>
                <a:gd name="T7" fmla="*/ 67 h 90"/>
                <a:gd name="T8" fmla="*/ 74 w 78"/>
                <a:gd name="T9" fmla="*/ 43 h 90"/>
                <a:gd name="T10" fmla="*/ 39 w 78"/>
                <a:gd name="T11" fmla="*/ 0 h 90"/>
                <a:gd name="T12" fmla="*/ 5 w 78"/>
                <a:gd name="T13" fmla="*/ 4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90">
                  <a:moveTo>
                    <a:pt x="5" y="43"/>
                  </a:moveTo>
                  <a:cubicBezTo>
                    <a:pt x="0" y="43"/>
                    <a:pt x="1" y="67"/>
                    <a:pt x="8" y="67"/>
                  </a:cubicBezTo>
                  <a:cubicBezTo>
                    <a:pt x="14" y="80"/>
                    <a:pt x="24" y="90"/>
                    <a:pt x="39" y="90"/>
                  </a:cubicBezTo>
                  <a:cubicBezTo>
                    <a:pt x="54" y="90"/>
                    <a:pt x="65" y="80"/>
                    <a:pt x="70" y="67"/>
                  </a:cubicBezTo>
                  <a:cubicBezTo>
                    <a:pt x="77" y="67"/>
                    <a:pt x="78" y="43"/>
                    <a:pt x="74" y="43"/>
                  </a:cubicBezTo>
                  <a:cubicBezTo>
                    <a:pt x="75" y="16"/>
                    <a:pt x="74" y="0"/>
                    <a:pt x="39" y="0"/>
                  </a:cubicBezTo>
                  <a:cubicBezTo>
                    <a:pt x="5" y="0"/>
                    <a:pt x="3" y="15"/>
                    <a:pt x="5" y="43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9E4043DC-B5B3-6E63-E690-84317DB57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26" y="5507855"/>
              <a:ext cx="604913" cy="323756"/>
            </a:xfrm>
            <a:custGeom>
              <a:avLst/>
              <a:gdLst>
                <a:gd name="T0" fmla="*/ 4 w 120"/>
                <a:gd name="T1" fmla="*/ 54 h 64"/>
                <a:gd name="T2" fmla="*/ 48 w 120"/>
                <a:gd name="T3" fmla="*/ 5 h 64"/>
                <a:gd name="T4" fmla="*/ 48 w 120"/>
                <a:gd name="T5" fmla="*/ 0 h 64"/>
                <a:gd name="T6" fmla="*/ 72 w 120"/>
                <a:gd name="T7" fmla="*/ 0 h 64"/>
                <a:gd name="T8" fmla="*/ 72 w 120"/>
                <a:gd name="T9" fmla="*/ 5 h 64"/>
                <a:gd name="T10" fmla="*/ 116 w 120"/>
                <a:gd name="T11" fmla="*/ 54 h 64"/>
                <a:gd name="T12" fmla="*/ 111 w 120"/>
                <a:gd name="T13" fmla="*/ 57 h 64"/>
                <a:gd name="T14" fmla="*/ 61 w 120"/>
                <a:gd name="T15" fmla="*/ 64 h 64"/>
                <a:gd name="T16" fmla="*/ 9 w 120"/>
                <a:gd name="T17" fmla="*/ 57 h 64"/>
                <a:gd name="T18" fmla="*/ 4 w 120"/>
                <a:gd name="T19" fmla="*/ 5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64">
                  <a:moveTo>
                    <a:pt x="4" y="54"/>
                  </a:moveTo>
                  <a:cubicBezTo>
                    <a:pt x="5" y="32"/>
                    <a:pt x="0" y="9"/>
                    <a:pt x="48" y="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6" y="2"/>
                    <a:pt x="65" y="2"/>
                    <a:pt x="72" y="0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120" y="9"/>
                    <a:pt x="116" y="32"/>
                    <a:pt x="116" y="54"/>
                  </a:cubicBezTo>
                  <a:cubicBezTo>
                    <a:pt x="115" y="55"/>
                    <a:pt x="113" y="56"/>
                    <a:pt x="111" y="57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56"/>
                    <a:pt x="6" y="55"/>
                    <a:pt x="4" y="54"/>
                  </a:cubicBezTo>
                  <a:close/>
                </a:path>
              </a:pathLst>
            </a:custGeom>
            <a:solidFill>
              <a:srgbClr val="2447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BC96D9A5-61A3-14E3-B9AF-BB9167465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26" y="5533415"/>
              <a:ext cx="604913" cy="332276"/>
            </a:xfrm>
            <a:custGeom>
              <a:avLst/>
              <a:gdLst>
                <a:gd name="T0" fmla="*/ 4 w 120"/>
                <a:gd name="T1" fmla="*/ 49 h 66"/>
                <a:gd name="T2" fmla="*/ 48 w 120"/>
                <a:gd name="T3" fmla="*/ 0 h 66"/>
                <a:gd name="T4" fmla="*/ 60 w 120"/>
                <a:gd name="T5" fmla="*/ 55 h 66"/>
                <a:gd name="T6" fmla="*/ 72 w 120"/>
                <a:gd name="T7" fmla="*/ 0 h 66"/>
                <a:gd name="T8" fmla="*/ 116 w 120"/>
                <a:gd name="T9" fmla="*/ 49 h 66"/>
                <a:gd name="T10" fmla="*/ 60 w 120"/>
                <a:gd name="T11" fmla="*/ 66 h 66"/>
                <a:gd name="T12" fmla="*/ 4 w 120"/>
                <a:gd name="T13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66">
                  <a:moveTo>
                    <a:pt x="4" y="49"/>
                  </a:moveTo>
                  <a:cubicBezTo>
                    <a:pt x="5" y="27"/>
                    <a:pt x="0" y="4"/>
                    <a:pt x="48" y="0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20" y="4"/>
                    <a:pt x="116" y="27"/>
                    <a:pt x="116" y="49"/>
                  </a:cubicBezTo>
                  <a:cubicBezTo>
                    <a:pt x="100" y="60"/>
                    <a:pt x="81" y="66"/>
                    <a:pt x="60" y="66"/>
                  </a:cubicBezTo>
                  <a:cubicBezTo>
                    <a:pt x="40" y="66"/>
                    <a:pt x="20" y="60"/>
                    <a:pt x="4" y="49"/>
                  </a:cubicBezTo>
                  <a:close/>
                </a:path>
              </a:pathLst>
            </a:custGeom>
            <a:solidFill>
              <a:srgbClr val="679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E0B5E8F3-4FD1-DAEC-C90E-0202BCE4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34" y="5003051"/>
              <a:ext cx="366356" cy="268377"/>
            </a:xfrm>
            <a:custGeom>
              <a:avLst/>
              <a:gdLst>
                <a:gd name="T0" fmla="*/ 62 w 73"/>
                <a:gd name="T1" fmla="*/ 39 h 53"/>
                <a:gd name="T2" fmla="*/ 64 w 73"/>
                <a:gd name="T3" fmla="*/ 53 h 53"/>
                <a:gd name="T4" fmla="*/ 71 w 73"/>
                <a:gd name="T5" fmla="*/ 44 h 53"/>
                <a:gd name="T6" fmla="*/ 36 w 73"/>
                <a:gd name="T7" fmla="*/ 1 h 53"/>
                <a:gd name="T8" fmla="*/ 2 w 73"/>
                <a:gd name="T9" fmla="*/ 44 h 53"/>
                <a:gd name="T10" fmla="*/ 8 w 73"/>
                <a:gd name="T11" fmla="*/ 53 h 53"/>
                <a:gd name="T12" fmla="*/ 11 w 73"/>
                <a:gd name="T13" fmla="*/ 39 h 53"/>
                <a:gd name="T14" fmla="*/ 16 w 73"/>
                <a:gd name="T15" fmla="*/ 42 h 53"/>
                <a:gd name="T16" fmla="*/ 17 w 73"/>
                <a:gd name="T17" fmla="*/ 26 h 53"/>
                <a:gd name="T18" fmla="*/ 19 w 73"/>
                <a:gd name="T19" fmla="*/ 42 h 53"/>
                <a:gd name="T20" fmla="*/ 24 w 73"/>
                <a:gd name="T21" fmla="*/ 43 h 53"/>
                <a:gd name="T22" fmla="*/ 25 w 73"/>
                <a:gd name="T23" fmla="*/ 34 h 53"/>
                <a:gd name="T24" fmla="*/ 25 w 73"/>
                <a:gd name="T25" fmla="*/ 43 h 53"/>
                <a:gd name="T26" fmla="*/ 29 w 73"/>
                <a:gd name="T27" fmla="*/ 44 h 53"/>
                <a:gd name="T28" fmla="*/ 30 w 73"/>
                <a:gd name="T29" fmla="*/ 27 h 53"/>
                <a:gd name="T30" fmla="*/ 32 w 73"/>
                <a:gd name="T31" fmla="*/ 44 h 53"/>
                <a:gd name="T32" fmla="*/ 36 w 73"/>
                <a:gd name="T33" fmla="*/ 44 h 53"/>
                <a:gd name="T34" fmla="*/ 38 w 73"/>
                <a:gd name="T35" fmla="*/ 44 h 53"/>
                <a:gd name="T36" fmla="*/ 39 w 73"/>
                <a:gd name="T37" fmla="*/ 32 h 53"/>
                <a:gd name="T38" fmla="*/ 40 w 73"/>
                <a:gd name="T39" fmla="*/ 44 h 53"/>
                <a:gd name="T40" fmla="*/ 44 w 73"/>
                <a:gd name="T41" fmla="*/ 44 h 53"/>
                <a:gd name="T42" fmla="*/ 45 w 73"/>
                <a:gd name="T43" fmla="*/ 35 h 53"/>
                <a:gd name="T44" fmla="*/ 46 w 73"/>
                <a:gd name="T45" fmla="*/ 44 h 53"/>
                <a:gd name="T46" fmla="*/ 53 w 73"/>
                <a:gd name="T47" fmla="*/ 42 h 53"/>
                <a:gd name="T48" fmla="*/ 55 w 73"/>
                <a:gd name="T49" fmla="*/ 28 h 53"/>
                <a:gd name="T50" fmla="*/ 56 w 73"/>
                <a:gd name="T51" fmla="*/ 42 h 53"/>
                <a:gd name="T52" fmla="*/ 62 w 73"/>
                <a:gd name="T53" fmla="*/ 3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3" h="53">
                  <a:moveTo>
                    <a:pt x="62" y="39"/>
                  </a:moveTo>
                  <a:cubicBezTo>
                    <a:pt x="61" y="45"/>
                    <a:pt x="62" y="48"/>
                    <a:pt x="64" y="53"/>
                  </a:cubicBezTo>
                  <a:cubicBezTo>
                    <a:pt x="64" y="47"/>
                    <a:pt x="65" y="43"/>
                    <a:pt x="71" y="44"/>
                  </a:cubicBezTo>
                  <a:cubicBezTo>
                    <a:pt x="73" y="15"/>
                    <a:pt x="70" y="1"/>
                    <a:pt x="36" y="1"/>
                  </a:cubicBezTo>
                  <a:cubicBezTo>
                    <a:pt x="3" y="0"/>
                    <a:pt x="0" y="14"/>
                    <a:pt x="2" y="44"/>
                  </a:cubicBezTo>
                  <a:cubicBezTo>
                    <a:pt x="7" y="43"/>
                    <a:pt x="8" y="47"/>
                    <a:pt x="8" y="53"/>
                  </a:cubicBezTo>
                  <a:cubicBezTo>
                    <a:pt x="10" y="48"/>
                    <a:pt x="12" y="45"/>
                    <a:pt x="11" y="39"/>
                  </a:cubicBezTo>
                  <a:cubicBezTo>
                    <a:pt x="12" y="40"/>
                    <a:pt x="14" y="41"/>
                    <a:pt x="16" y="42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3"/>
                    <a:pt x="22" y="43"/>
                    <a:pt x="24" y="4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8" y="44"/>
                    <a:pt x="29" y="44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4"/>
                    <a:pt x="35" y="44"/>
                    <a:pt x="36" y="44"/>
                  </a:cubicBezTo>
                  <a:cubicBezTo>
                    <a:pt x="37" y="44"/>
                    <a:pt x="38" y="44"/>
                    <a:pt x="38" y="44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2" y="44"/>
                    <a:pt x="43" y="44"/>
                    <a:pt x="44" y="4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9" y="43"/>
                    <a:pt x="51" y="43"/>
                    <a:pt x="53" y="4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8" y="41"/>
                    <a:pt x="60" y="40"/>
                    <a:pt x="62" y="39"/>
                  </a:cubicBezTo>
                  <a:close/>
                </a:path>
              </a:pathLst>
            </a:custGeom>
            <a:solidFill>
              <a:srgbClr val="9A6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79FAA91-0037-22A5-1803-05E75E354701}"/>
              </a:ext>
            </a:extLst>
          </p:cNvPr>
          <p:cNvSpPr txBox="1"/>
          <p:nvPr/>
        </p:nvSpPr>
        <p:spPr>
          <a:xfrm>
            <a:off x="616408" y="2891804"/>
            <a:ext cx="1059425" cy="276999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ko-KR" altLang="en-US" sz="135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이강현</a:t>
            </a:r>
            <a:r>
              <a:rPr lang="en-US" altLang="ko-KR" sz="135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5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</a:t>
            </a:r>
            <a:r>
              <a:rPr lang="en-US" altLang="ko-KR" sz="135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ko-KR" altLang="en-US" sz="1350" b="1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16EBE5-05BE-2F6A-2847-FABD2BC18812}"/>
              </a:ext>
            </a:extLst>
          </p:cNvPr>
          <p:cNvSpPr txBox="1"/>
          <p:nvPr/>
        </p:nvSpPr>
        <p:spPr>
          <a:xfrm>
            <a:off x="612946" y="4952670"/>
            <a:ext cx="1218122" cy="484748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ko-KR" altLang="en-US" sz="135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이준호</a:t>
            </a:r>
            <a:r>
              <a:rPr lang="en-US" altLang="ko-KR" sz="135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5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부팀장</a:t>
            </a:r>
            <a:r>
              <a:rPr lang="en-US" altLang="ko-KR" sz="135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ko-KR" altLang="en-US" sz="1350" b="1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8E3DD-B0C5-91D4-5D4E-C7AA0C87F2AB}"/>
              </a:ext>
            </a:extLst>
          </p:cNvPr>
          <p:cNvSpPr txBox="1"/>
          <p:nvPr/>
        </p:nvSpPr>
        <p:spPr>
          <a:xfrm>
            <a:off x="1940196" y="3578810"/>
            <a:ext cx="658444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>
                <a:ea typeface="+mn-lt"/>
                <a:cs typeface="+mn-lt"/>
              </a:rPr>
              <a:t> </a:t>
            </a:r>
            <a:r>
              <a:rPr lang="ko-KR" sz="1200" b="1">
                <a:ea typeface="+mn-lt"/>
                <a:cs typeface="+mn-lt"/>
              </a:rPr>
              <a:t>코딩을 </a:t>
            </a:r>
            <a:r>
              <a:rPr lang="ko-KR" altLang="en-US" sz="1200" b="1">
                <a:ea typeface="+mn-lt"/>
                <a:cs typeface="+mn-lt"/>
              </a:rPr>
              <a:t>모르던 사람이 </a:t>
            </a:r>
            <a:r>
              <a:rPr lang="ko-KR" sz="1200" b="1">
                <a:ea typeface="+mn-lt"/>
                <a:cs typeface="+mn-lt"/>
              </a:rPr>
              <a:t>6</a:t>
            </a:r>
            <a:r>
              <a:rPr lang="ko-KR" altLang="en-US" sz="1200" b="1">
                <a:ea typeface="+mn-lt"/>
                <a:cs typeface="+mn-lt"/>
              </a:rPr>
              <a:t>개월의 </a:t>
            </a:r>
            <a:r>
              <a:rPr lang="ko-KR" sz="1200" b="1">
                <a:ea typeface="+mn-lt"/>
                <a:cs typeface="+mn-lt"/>
              </a:rPr>
              <a:t>자바</a:t>
            </a:r>
            <a:r>
              <a:rPr lang="en-US" altLang="ko-KR" sz="1200" b="1">
                <a:ea typeface="+mn-lt"/>
                <a:cs typeface="+mn-lt"/>
              </a:rPr>
              <a:t>,</a:t>
            </a:r>
            <a:r>
              <a:rPr lang="ko-KR" altLang="en-US" sz="1200" b="1">
                <a:ea typeface="+mn-lt"/>
                <a:cs typeface="+mn-lt"/>
              </a:rPr>
              <a:t> </a:t>
            </a:r>
            <a:r>
              <a:rPr lang="ko-KR" sz="1200" b="1">
                <a:ea typeface="+mn-lt"/>
                <a:cs typeface="+mn-lt"/>
              </a:rPr>
              <a:t>스프링 </a:t>
            </a:r>
            <a:r>
              <a:rPr lang="ko-KR" sz="1200" b="1" err="1">
                <a:ea typeface="+mn-lt"/>
                <a:cs typeface="+mn-lt"/>
              </a:rPr>
              <a:t>풀스택</a:t>
            </a:r>
            <a:r>
              <a:rPr lang="ko-KR" sz="1200" b="1">
                <a:ea typeface="+mn-lt"/>
                <a:cs typeface="+mn-lt"/>
              </a:rPr>
              <a:t> </a:t>
            </a:r>
            <a:r>
              <a:rPr lang="ko-KR" altLang="en-US" sz="1200" b="1">
                <a:ea typeface="+mn-lt"/>
                <a:cs typeface="+mn-lt"/>
              </a:rPr>
              <a:t>과정 교육을 통해 지금은 </a:t>
            </a:r>
            <a:r>
              <a:rPr lang="ko-KR" sz="1200" b="1">
                <a:ea typeface="+mn-lt"/>
                <a:cs typeface="+mn-lt"/>
              </a:rPr>
              <a:t>모바일 앱을 </a:t>
            </a:r>
            <a:endParaRPr lang="ko-KR" altLang="en-US" b="1">
              <a:ea typeface="맑은 고딕" panose="020B0503020000020004" pitchFamily="34" charset="-127"/>
              <a:cs typeface="+mn-lt"/>
            </a:endParaRPr>
          </a:p>
          <a:p>
            <a:r>
              <a:rPr lang="ko-KR" sz="1200" b="1">
                <a:ea typeface="+mn-lt"/>
                <a:cs typeface="+mn-lt"/>
              </a:rPr>
              <a:t>개발할 수 있을 </a:t>
            </a:r>
            <a:r>
              <a:rPr lang="ko-KR" altLang="en-US" sz="1200" b="1">
                <a:ea typeface="+mn-lt"/>
                <a:cs typeface="+mn-lt"/>
              </a:rPr>
              <a:t>정도로 성장을 하게 되었습니다</a:t>
            </a:r>
            <a:r>
              <a:rPr lang="ko-KR" sz="1200" b="1">
                <a:ea typeface="+mn-lt"/>
                <a:cs typeface="+mn-lt"/>
              </a:rPr>
              <a:t>.</a:t>
            </a:r>
            <a:endParaRPr lang="ko-KR" altLang="en-US" b="1">
              <a:ea typeface="맑은 고딕" panose="020B0503020000020004" pitchFamily="34" charset="-127"/>
              <a:cs typeface="+mn-lt"/>
            </a:endParaRPr>
          </a:p>
          <a:p>
            <a:r>
              <a:rPr lang="ko-KR" altLang="en-US" sz="1200" b="1">
                <a:ea typeface="+mn-lt"/>
                <a:cs typeface="+mn-lt"/>
              </a:rPr>
              <a:t> </a:t>
            </a:r>
            <a:r>
              <a:rPr lang="ko-KR" sz="1200" b="1">
                <a:ea typeface="+mn-lt"/>
                <a:cs typeface="+mn-lt"/>
              </a:rPr>
              <a:t>양질의 수업과 </a:t>
            </a:r>
            <a:r>
              <a:rPr lang="ko-KR" altLang="en-US" sz="1200" b="1">
                <a:ea typeface="+mn-lt"/>
                <a:cs typeface="+mn-lt"/>
              </a:rPr>
              <a:t>옳은 </a:t>
            </a:r>
            <a:r>
              <a:rPr lang="ko-KR" sz="1200" b="1">
                <a:ea typeface="+mn-lt"/>
                <a:cs typeface="+mn-lt"/>
              </a:rPr>
              <a:t>방향으로 </a:t>
            </a:r>
            <a:r>
              <a:rPr lang="ko-KR" sz="1200" b="1" err="1">
                <a:ea typeface="+mn-lt"/>
                <a:cs typeface="+mn-lt"/>
              </a:rPr>
              <a:t>이끌어주신</a:t>
            </a:r>
            <a:r>
              <a:rPr lang="ko-KR" sz="1200" b="1">
                <a:ea typeface="+mn-lt"/>
                <a:cs typeface="+mn-lt"/>
              </a:rPr>
              <a:t> </a:t>
            </a:r>
            <a:r>
              <a:rPr lang="ko-KR" altLang="en-US" sz="1200" b="1">
                <a:ea typeface="+mn-lt"/>
                <a:cs typeface="+mn-lt"/>
              </a:rPr>
              <a:t>선생님, </a:t>
            </a:r>
            <a:endParaRPr lang="ko-KR" b="1">
              <a:ea typeface="+mn-lt"/>
              <a:cs typeface="+mn-lt"/>
            </a:endParaRPr>
          </a:p>
          <a:p>
            <a:r>
              <a:rPr lang="ko-KR" altLang="en-US" sz="1200" b="1">
                <a:ea typeface="+mn-lt"/>
                <a:cs typeface="+mn-lt"/>
              </a:rPr>
              <a:t> 프로젝트 중 개발의 어려운 난이도와 수 많은 오류에도 불구하고 </a:t>
            </a:r>
            <a:r>
              <a:rPr lang="ko-KR" sz="1200" b="1">
                <a:ea typeface="+mn-lt"/>
                <a:cs typeface="+mn-lt"/>
              </a:rPr>
              <a:t>서로 </a:t>
            </a:r>
            <a:r>
              <a:rPr lang="ko-KR" altLang="en-US" sz="1200" b="1">
                <a:ea typeface="+mn-lt"/>
                <a:cs typeface="+mn-lt"/>
              </a:rPr>
              <a:t>의지해가면서 </a:t>
            </a:r>
            <a:endParaRPr lang="ko-KR" b="1">
              <a:ea typeface="+mn-lt"/>
              <a:cs typeface="+mn-lt"/>
            </a:endParaRPr>
          </a:p>
          <a:p>
            <a:r>
              <a:rPr lang="ko-KR" altLang="en-US" sz="1200" b="1">
                <a:ea typeface="+mn-lt"/>
                <a:cs typeface="+mn-lt"/>
              </a:rPr>
              <a:t>할 수 있다는 믿음으로 </a:t>
            </a:r>
            <a:r>
              <a:rPr lang="ko-KR" sz="1200" b="1">
                <a:ea typeface="+mn-lt"/>
                <a:cs typeface="+mn-lt"/>
              </a:rPr>
              <a:t>끝까지 </a:t>
            </a:r>
            <a:r>
              <a:rPr lang="ko-KR" altLang="en-US" sz="1200" b="1">
                <a:ea typeface="+mn-lt"/>
                <a:cs typeface="+mn-lt"/>
              </a:rPr>
              <a:t>포기하지 않고 </a:t>
            </a:r>
            <a:r>
              <a:rPr lang="ko-KR" sz="1200" b="1">
                <a:ea typeface="+mn-lt"/>
                <a:cs typeface="+mn-lt"/>
              </a:rPr>
              <a:t>프로젝트를 </a:t>
            </a:r>
            <a:r>
              <a:rPr lang="ko-KR" altLang="en-US" sz="1200" b="1">
                <a:ea typeface="+mn-lt"/>
                <a:cs typeface="+mn-lt"/>
              </a:rPr>
              <a:t>완성해낸 우리 팀원들</a:t>
            </a:r>
            <a:r>
              <a:rPr lang="en-US" altLang="ko-KR" sz="1200" b="1">
                <a:ea typeface="+mn-lt"/>
                <a:cs typeface="+mn-lt"/>
              </a:rPr>
              <a:t>,</a:t>
            </a:r>
            <a:r>
              <a:rPr lang="ko-KR" altLang="en-US" sz="1200" b="1">
                <a:ea typeface="+mn-lt"/>
                <a:cs typeface="+mn-lt"/>
              </a:rPr>
              <a:t> </a:t>
            </a:r>
            <a:endParaRPr lang="ko-KR" b="1">
              <a:ea typeface="+mn-lt"/>
              <a:cs typeface="+mn-lt"/>
            </a:endParaRPr>
          </a:p>
          <a:p>
            <a:r>
              <a:rPr lang="ko-KR" altLang="en-US" sz="1200" b="1">
                <a:ea typeface="+mn-lt"/>
                <a:cs typeface="+mn-lt"/>
              </a:rPr>
              <a:t> 그리고 이런 소중한 </a:t>
            </a:r>
            <a:r>
              <a:rPr lang="ko-KR" sz="1200" b="1">
                <a:ea typeface="+mn-lt"/>
                <a:cs typeface="+mn-lt"/>
              </a:rPr>
              <a:t>배움의 기회를 제공해주신 휴먼교육센터 관계자 분들께 </a:t>
            </a:r>
            <a:endParaRPr lang="ko-KR" altLang="en-US" sz="1200" b="1">
              <a:ea typeface="+mn-lt"/>
              <a:cs typeface="+mn-lt"/>
            </a:endParaRPr>
          </a:p>
          <a:p>
            <a:r>
              <a:rPr lang="ko-KR" altLang="en-US" sz="1200" b="1">
                <a:ea typeface="+mn-lt"/>
                <a:cs typeface="+mn-lt"/>
              </a:rPr>
              <a:t>깊이 감사드립니다.</a:t>
            </a:r>
            <a:endParaRPr lang="ko-KR" altLang="en-US" sz="1200" b="1">
              <a:ea typeface="맑은 고딕"/>
            </a:endParaRPr>
          </a:p>
          <a:p>
            <a:r>
              <a:rPr lang="ko-KR" altLang="en-US" sz="1200" b="1">
                <a:latin typeface="맑은 고딕"/>
                <a:ea typeface="맑은 고딕"/>
              </a:rPr>
              <a:t> 이번 경험을 발판 삼아 앞으로도 한걸음 씩 나아가는 개발자로 꾸준히 성장해 나가겠습니다.</a:t>
            </a:r>
          </a:p>
          <a:p>
            <a:pPr algn="ctr"/>
            <a:endParaRPr lang="ko-KR" altLang="en-US" sz="135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60F18-84F3-9CFB-E3B7-08E746AD125A}"/>
              </a:ext>
            </a:extLst>
          </p:cNvPr>
          <p:cNvSpPr txBox="1"/>
          <p:nvPr/>
        </p:nvSpPr>
        <p:spPr>
          <a:xfrm>
            <a:off x="1949922" y="1595612"/>
            <a:ext cx="6440817" cy="15311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fontAlgn="base"/>
            <a:r>
              <a:rPr lang="ko-KR" altLang="ko-KR" sz="950" b="1">
                <a:latin typeface="Noto Sans KR" panose="020B0200000000000000" pitchFamily="50" charset="-127"/>
                <a:ea typeface="Noto Sans KR" panose="020B0200000000000000" pitchFamily="50" charset="-127"/>
              </a:rPr>
              <a:t>저는 전혀 접해본 적도 없고, 제 인생과 아무런 접점도 없던 개발이라는 분야에 아무것도 없는 상태에서 </a:t>
            </a:r>
            <a:r>
              <a:rPr lang="ko-KR" altLang="ko-KR" sz="950" b="1" i="1">
                <a:latin typeface="Noto Sans KR" panose="020B0200000000000000" pitchFamily="50" charset="-127"/>
                <a:ea typeface="Noto Sans KR" panose="020B0200000000000000" pitchFamily="50" charset="-127"/>
              </a:rPr>
              <a:t>열심히 배워보겠다는 마음 하나로</a:t>
            </a:r>
            <a:r>
              <a:rPr lang="ko-KR" altLang="ko-KR" sz="950" b="1">
                <a:latin typeface="Noto Sans KR" panose="020B0200000000000000" pitchFamily="50" charset="-127"/>
                <a:ea typeface="Noto Sans KR" panose="020B0200000000000000" pitchFamily="50" charset="-127"/>
              </a:rPr>
              <a:t> 도전하게 되었습니다. </a:t>
            </a:r>
            <a:r>
              <a:rPr lang="ko-KR" altLang="ko-KR" sz="950">
                <a:latin typeface="Noto Sans KR" panose="020B0200000000000000" pitchFamily="50" charset="-127"/>
                <a:ea typeface="Noto Sans KR" panose="020B0200000000000000" pitchFamily="50" charset="-127"/>
              </a:rPr>
              <a:t>​</a:t>
            </a:r>
          </a:p>
          <a:p>
            <a:pPr fontAlgn="base"/>
            <a:r>
              <a:rPr lang="ko-KR" altLang="ko-KR" sz="950" b="1">
                <a:latin typeface="Noto Sans KR" panose="020B0200000000000000" pitchFamily="50" charset="-127"/>
                <a:ea typeface="Noto Sans KR" panose="020B0200000000000000" pitchFamily="50" charset="-127"/>
              </a:rPr>
              <a:t>처음 </a:t>
            </a:r>
            <a:r>
              <a:rPr lang="ko-KR" altLang="ko-KR" sz="950" b="1" err="1">
                <a:latin typeface="Noto Sans KR" panose="020B0200000000000000" pitchFamily="50" charset="-127"/>
                <a:ea typeface="Noto Sans KR" panose="020B0200000000000000" pitchFamily="50" charset="-127"/>
              </a:rPr>
              <a:t>프론트엔드를</a:t>
            </a:r>
            <a:r>
              <a:rPr lang="ko-KR" altLang="ko-KR" sz="950" b="1">
                <a:latin typeface="Noto Sans KR" panose="020B0200000000000000" pitchFamily="50" charset="-127"/>
                <a:ea typeface="Noto Sans KR" panose="020B0200000000000000" pitchFamily="50" charset="-127"/>
              </a:rPr>
              <a:t> 배울 </a:t>
            </a:r>
            <a:r>
              <a:rPr lang="ko-KR" altLang="ko-KR" sz="950" b="1" err="1">
                <a:latin typeface="Noto Sans KR" panose="020B0200000000000000" pitchFamily="50" charset="-127"/>
                <a:ea typeface="Noto Sans KR" panose="020B0200000000000000" pitchFamily="50" charset="-127"/>
              </a:rPr>
              <a:t>때까지만</a:t>
            </a:r>
            <a:r>
              <a:rPr lang="ko-KR" altLang="ko-KR" sz="950" b="1">
                <a:latin typeface="Noto Sans KR" panose="020B0200000000000000" pitchFamily="50" charset="-127"/>
                <a:ea typeface="Noto Sans KR" panose="020B0200000000000000" pitchFamily="50" charset="-127"/>
              </a:rPr>
              <a:t> 해도 이 과정이 과연 저에게 어떤 의미가 있을지 솔직히 잘 와닿지 않았습니다. 하지만 </a:t>
            </a:r>
            <a:r>
              <a:rPr lang="ko-KR" altLang="ko-KR" sz="950" b="1" err="1">
                <a:latin typeface="Noto Sans KR" panose="020B0200000000000000" pitchFamily="50" charset="-127"/>
                <a:ea typeface="Noto Sans KR" panose="020B0200000000000000" pitchFamily="50" charset="-127"/>
              </a:rPr>
              <a:t>백엔드와</a:t>
            </a:r>
            <a:r>
              <a:rPr lang="ko-KR" altLang="ko-KR" sz="950" b="1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950" b="1" err="1"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ko-KR" sz="950" b="1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ko-KR" sz="950" b="1" err="1"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ko-KR" sz="950" b="1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ko-KR" sz="950" b="1" err="1">
                <a:latin typeface="Noto Sans KR" panose="020B0200000000000000" pitchFamily="50" charset="-127"/>
                <a:ea typeface="Noto Sans KR" panose="020B0200000000000000" pitchFamily="50" charset="-127"/>
              </a:rPr>
              <a:t>Native를</a:t>
            </a:r>
            <a:r>
              <a:rPr lang="ko-KR" altLang="ko-KR" sz="950" b="1">
                <a:latin typeface="Noto Sans KR" panose="020B0200000000000000" pitchFamily="50" charset="-127"/>
                <a:ea typeface="Noto Sans KR" panose="020B0200000000000000" pitchFamily="50" charset="-127"/>
              </a:rPr>
              <a:t> 배우면서 점점 흥미가 생겼고, 자연스럽게 더 잘하고 싶다는 욕심도 생기게 되었습니다.</a:t>
            </a:r>
            <a:r>
              <a:rPr lang="ko-KR" altLang="ko-KR" sz="950">
                <a:latin typeface="Noto Sans KR" panose="020B0200000000000000" pitchFamily="50" charset="-127"/>
                <a:ea typeface="Noto Sans KR" panose="020B0200000000000000" pitchFamily="50" charset="-127"/>
              </a:rPr>
              <a:t>​</a:t>
            </a:r>
          </a:p>
          <a:p>
            <a:pPr fontAlgn="base"/>
            <a:r>
              <a:rPr lang="ko-KR" altLang="ko-KR" sz="950" b="1">
                <a:latin typeface="Noto Sans KR" panose="020B0200000000000000" pitchFamily="50" charset="-127"/>
                <a:ea typeface="Noto Sans KR" panose="020B0200000000000000" pitchFamily="50" charset="-127"/>
              </a:rPr>
              <a:t>그 욕심 때문에 가끔은 팀원들을 힘들게 했던 순간도 있었지만, 돌이켜보면 그만큼 더 나은 결과물을 만들 수 있었던 원동력이었다고 생각합니다. 또 제 욕심만 앞세우는 게 아니라, 팀원들과 계속 이야기하고 조율하면서 협업이 얼마나 중요한지도 많이 배울 수 있었습니다. 휴먼교육센터에서 보낸 6개월은 코딩만 배운 시간이 아니라, 문제를 대하는 태도와 함께 일하는 방법을 배운 시간이었다고 생각합니다. 이 경험들이 앞으로 실무에서도 큰 도움이 될 거라고 믿고 있습니다. 마지막으로 6개월 동안 함께해 주신 선생님들, 같이 고민하고 고생한 팀원들, 그리고 모든 교육생분들께 진심으로 감사드리며, 사회에 도움이 되는 개발자가 되기 위해 계속 노력하겠습니다.</a:t>
            </a:r>
            <a:endParaRPr lang="ko-KR" altLang="ko-KR" sz="95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0012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6D80A-B23F-42A6-2B30-7E43D67E5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5A771B-3B5C-C187-8D6D-F0C2EB6B9C38}"/>
              </a:ext>
            </a:extLst>
          </p:cNvPr>
          <p:cNvSpPr/>
          <p:nvPr/>
        </p:nvSpPr>
        <p:spPr>
          <a:xfrm>
            <a:off x="1943941" y="1530249"/>
            <a:ext cx="6446799" cy="1629348"/>
          </a:xfrm>
          <a:prstGeom prst="rect">
            <a:avLst/>
          </a:prstGeom>
          <a:noFill/>
          <a:ln w="38100">
            <a:solidFill>
              <a:srgbClr val="004E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latin typeface="Noto Sans KR" panose="020B0200000000000000" pitchFamily="50" charset="-127"/>
                <a:ea typeface="Noto Sans KR" panose="020B0200000000000000" pitchFamily="50" charset="-127"/>
              </a:rPr>
              <a:t>ㅍ</a:t>
            </a:r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1737406-1DB8-3890-A6D8-2BFF913D607F}"/>
              </a:ext>
            </a:extLst>
          </p:cNvPr>
          <p:cNvGrpSpPr/>
          <p:nvPr/>
        </p:nvGrpSpPr>
        <p:grpSpPr>
          <a:xfrm>
            <a:off x="487305" y="1667567"/>
            <a:ext cx="1160999" cy="1161000"/>
            <a:chOff x="218786" y="3551043"/>
            <a:chExt cx="1036170" cy="1038563"/>
          </a:xfrm>
        </p:grpSpPr>
        <p:sp>
          <p:nvSpPr>
            <p:cNvPr id="58" name="Oval 253">
              <a:extLst>
                <a:ext uri="{FF2B5EF4-FFF2-40B4-BE49-F238E27FC236}">
                  <a16:creationId xmlns:a16="http://schemas.microsoft.com/office/drawing/2014/main" id="{5A47ED2D-39F8-9EB2-2FB5-B3CEE3C04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86" y="3551043"/>
              <a:ext cx="1036170" cy="1031384"/>
            </a:xfrm>
            <a:prstGeom prst="ellipse">
              <a:avLst/>
            </a:prstGeom>
            <a:solidFill>
              <a:srgbClr val="54D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59" name="Freeform 254">
              <a:extLst>
                <a:ext uri="{FF2B5EF4-FFF2-40B4-BE49-F238E27FC236}">
                  <a16:creationId xmlns:a16="http://schemas.microsoft.com/office/drawing/2014/main" id="{B764E7A2-64B0-926F-C6D5-9A479C0D1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9" y="3759234"/>
              <a:ext cx="521675" cy="830372"/>
            </a:xfrm>
            <a:custGeom>
              <a:avLst/>
              <a:gdLst>
                <a:gd name="T0" fmla="*/ 0 w 92"/>
                <a:gd name="T1" fmla="*/ 19 h 146"/>
                <a:gd name="T2" fmla="*/ 33 w 92"/>
                <a:gd name="T3" fmla="*/ 0 h 146"/>
                <a:gd name="T4" fmla="*/ 92 w 92"/>
                <a:gd name="T5" fmla="*/ 85 h 146"/>
                <a:gd name="T6" fmla="*/ 6 w 92"/>
                <a:gd name="T7" fmla="*/ 146 h 146"/>
                <a:gd name="T8" fmla="*/ 2 w 92"/>
                <a:gd name="T9" fmla="*/ 146 h 146"/>
                <a:gd name="T10" fmla="*/ 0 w 92"/>
                <a:gd name="T11" fmla="*/ 1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146">
                  <a:moveTo>
                    <a:pt x="0" y="19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79" y="120"/>
                    <a:pt x="45" y="146"/>
                    <a:pt x="6" y="146"/>
                  </a:cubicBezTo>
                  <a:cubicBezTo>
                    <a:pt x="4" y="146"/>
                    <a:pt x="3" y="146"/>
                    <a:pt x="2" y="146"/>
                  </a:cubicBezTo>
                  <a:cubicBezTo>
                    <a:pt x="0" y="19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36B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60" name="Freeform 257">
              <a:extLst>
                <a:ext uri="{FF2B5EF4-FFF2-40B4-BE49-F238E27FC236}">
                  <a16:creationId xmlns:a16="http://schemas.microsoft.com/office/drawing/2014/main" id="{C181E846-2DAD-BCED-BA57-E7B80B0C4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907" y="4192367"/>
              <a:ext cx="571928" cy="390059"/>
            </a:xfrm>
            <a:custGeom>
              <a:avLst/>
              <a:gdLst>
                <a:gd name="T0" fmla="*/ 0 w 101"/>
                <a:gd name="T1" fmla="*/ 54 h 69"/>
                <a:gd name="T2" fmla="*/ 39 w 101"/>
                <a:gd name="T3" fmla="*/ 16 h 69"/>
                <a:gd name="T4" fmla="*/ 39 w 101"/>
                <a:gd name="T5" fmla="*/ 0 h 69"/>
                <a:gd name="T6" fmla="*/ 50 w 101"/>
                <a:gd name="T7" fmla="*/ 0 h 69"/>
                <a:gd name="T8" fmla="*/ 51 w 101"/>
                <a:gd name="T9" fmla="*/ 0 h 69"/>
                <a:gd name="T10" fmla="*/ 61 w 101"/>
                <a:gd name="T11" fmla="*/ 0 h 69"/>
                <a:gd name="T12" fmla="*/ 61 w 101"/>
                <a:gd name="T13" fmla="*/ 16 h 69"/>
                <a:gd name="T14" fmla="*/ 101 w 101"/>
                <a:gd name="T15" fmla="*/ 54 h 69"/>
                <a:gd name="T16" fmla="*/ 50 w 101"/>
                <a:gd name="T17" fmla="*/ 69 h 69"/>
                <a:gd name="T18" fmla="*/ 0 w 101"/>
                <a:gd name="T19" fmla="*/ 5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69">
                  <a:moveTo>
                    <a:pt x="0" y="54"/>
                  </a:moveTo>
                  <a:cubicBezTo>
                    <a:pt x="0" y="36"/>
                    <a:pt x="1" y="20"/>
                    <a:pt x="39" y="16"/>
                  </a:cubicBezTo>
                  <a:cubicBezTo>
                    <a:pt x="39" y="15"/>
                    <a:pt x="39" y="2"/>
                    <a:pt x="39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2"/>
                    <a:pt x="61" y="15"/>
                    <a:pt x="61" y="16"/>
                  </a:cubicBezTo>
                  <a:cubicBezTo>
                    <a:pt x="100" y="20"/>
                    <a:pt x="101" y="36"/>
                    <a:pt x="101" y="54"/>
                  </a:cubicBezTo>
                  <a:cubicBezTo>
                    <a:pt x="86" y="64"/>
                    <a:pt x="69" y="69"/>
                    <a:pt x="50" y="69"/>
                  </a:cubicBezTo>
                  <a:cubicBezTo>
                    <a:pt x="32" y="69"/>
                    <a:pt x="14" y="64"/>
                    <a:pt x="0" y="54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61" name="Freeform 259">
              <a:extLst>
                <a:ext uri="{FF2B5EF4-FFF2-40B4-BE49-F238E27FC236}">
                  <a16:creationId xmlns:a16="http://schemas.microsoft.com/office/drawing/2014/main" id="{5CE9FCEC-D712-79B8-B807-EF4F15881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662" y="3795129"/>
              <a:ext cx="397238" cy="418775"/>
            </a:xfrm>
            <a:custGeom>
              <a:avLst/>
              <a:gdLst>
                <a:gd name="T0" fmla="*/ 6 w 70"/>
                <a:gd name="T1" fmla="*/ 33 h 74"/>
                <a:gd name="T2" fmla="*/ 9 w 70"/>
                <a:gd name="T3" fmla="*/ 54 h 74"/>
                <a:gd name="T4" fmla="*/ 35 w 70"/>
                <a:gd name="T5" fmla="*/ 74 h 74"/>
                <a:gd name="T6" fmla="*/ 62 w 70"/>
                <a:gd name="T7" fmla="*/ 54 h 74"/>
                <a:gd name="T8" fmla="*/ 65 w 70"/>
                <a:gd name="T9" fmla="*/ 33 h 74"/>
                <a:gd name="T10" fmla="*/ 37 w 70"/>
                <a:gd name="T11" fmla="*/ 0 h 74"/>
                <a:gd name="T12" fmla="*/ 6 w 70"/>
                <a:gd name="T13" fmla="*/ 3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74">
                  <a:moveTo>
                    <a:pt x="6" y="33"/>
                  </a:moveTo>
                  <a:cubicBezTo>
                    <a:pt x="0" y="32"/>
                    <a:pt x="2" y="54"/>
                    <a:pt x="9" y="54"/>
                  </a:cubicBezTo>
                  <a:cubicBezTo>
                    <a:pt x="14" y="65"/>
                    <a:pt x="23" y="74"/>
                    <a:pt x="35" y="74"/>
                  </a:cubicBezTo>
                  <a:cubicBezTo>
                    <a:pt x="48" y="74"/>
                    <a:pt x="57" y="65"/>
                    <a:pt x="62" y="54"/>
                  </a:cubicBezTo>
                  <a:cubicBezTo>
                    <a:pt x="68" y="54"/>
                    <a:pt x="70" y="33"/>
                    <a:pt x="65" y="33"/>
                  </a:cubicBezTo>
                  <a:cubicBezTo>
                    <a:pt x="67" y="10"/>
                    <a:pt x="59" y="0"/>
                    <a:pt x="37" y="0"/>
                  </a:cubicBezTo>
                  <a:cubicBezTo>
                    <a:pt x="14" y="0"/>
                    <a:pt x="4" y="9"/>
                    <a:pt x="6" y="33"/>
                  </a:cubicBezTo>
                  <a:close/>
                </a:path>
              </a:pathLst>
            </a:custGeom>
            <a:solidFill>
              <a:srgbClr val="F6CD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62" name="Freeform 261">
              <a:extLst>
                <a:ext uri="{FF2B5EF4-FFF2-40B4-BE49-F238E27FC236}">
                  <a16:creationId xmlns:a16="http://schemas.microsoft.com/office/drawing/2014/main" id="{0BA25165-2F45-195F-0F0D-C57D83B72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907" y="4283301"/>
              <a:ext cx="571928" cy="299125"/>
            </a:xfrm>
            <a:custGeom>
              <a:avLst/>
              <a:gdLst>
                <a:gd name="T0" fmla="*/ 0 w 101"/>
                <a:gd name="T1" fmla="*/ 38 h 53"/>
                <a:gd name="T2" fmla="*/ 39 w 101"/>
                <a:gd name="T3" fmla="*/ 0 h 53"/>
                <a:gd name="T4" fmla="*/ 50 w 101"/>
                <a:gd name="T5" fmla="*/ 47 h 53"/>
                <a:gd name="T6" fmla="*/ 61 w 101"/>
                <a:gd name="T7" fmla="*/ 0 h 53"/>
                <a:gd name="T8" fmla="*/ 101 w 101"/>
                <a:gd name="T9" fmla="*/ 38 h 53"/>
                <a:gd name="T10" fmla="*/ 50 w 101"/>
                <a:gd name="T11" fmla="*/ 53 h 53"/>
                <a:gd name="T12" fmla="*/ 0 w 101"/>
                <a:gd name="T13" fmla="*/ 3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53">
                  <a:moveTo>
                    <a:pt x="0" y="38"/>
                  </a:moveTo>
                  <a:cubicBezTo>
                    <a:pt x="0" y="20"/>
                    <a:pt x="1" y="4"/>
                    <a:pt x="39" y="0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00" y="4"/>
                    <a:pt x="101" y="20"/>
                    <a:pt x="101" y="38"/>
                  </a:cubicBezTo>
                  <a:cubicBezTo>
                    <a:pt x="86" y="48"/>
                    <a:pt x="69" y="53"/>
                    <a:pt x="50" y="53"/>
                  </a:cubicBezTo>
                  <a:cubicBezTo>
                    <a:pt x="32" y="53"/>
                    <a:pt x="14" y="48"/>
                    <a:pt x="0" y="38"/>
                  </a:cubicBezTo>
                  <a:close/>
                </a:path>
              </a:pathLst>
            </a:custGeom>
            <a:solidFill>
              <a:srgbClr val="14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63" name="Freeform 262">
              <a:extLst>
                <a:ext uri="{FF2B5EF4-FFF2-40B4-BE49-F238E27FC236}">
                  <a16:creationId xmlns:a16="http://schemas.microsoft.com/office/drawing/2014/main" id="{9A1015D6-38CF-FE96-40A0-D6479ABD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526" y="4254585"/>
              <a:ext cx="83755" cy="136401"/>
            </a:xfrm>
            <a:custGeom>
              <a:avLst/>
              <a:gdLst>
                <a:gd name="T0" fmla="*/ 35 w 35"/>
                <a:gd name="T1" fmla="*/ 19 h 57"/>
                <a:gd name="T2" fmla="*/ 14 w 35"/>
                <a:gd name="T3" fmla="*/ 57 h 57"/>
                <a:gd name="T4" fmla="*/ 0 w 35"/>
                <a:gd name="T5" fmla="*/ 14 h 57"/>
                <a:gd name="T6" fmla="*/ 9 w 35"/>
                <a:gd name="T7" fmla="*/ 0 h 57"/>
                <a:gd name="T8" fmla="*/ 35 w 35"/>
                <a:gd name="T9" fmla="*/ 19 h 57"/>
                <a:gd name="T10" fmla="*/ 35 w 35"/>
                <a:gd name="T11" fmla="*/ 1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57">
                  <a:moveTo>
                    <a:pt x="35" y="19"/>
                  </a:moveTo>
                  <a:lnTo>
                    <a:pt x="14" y="57"/>
                  </a:lnTo>
                  <a:lnTo>
                    <a:pt x="0" y="14"/>
                  </a:lnTo>
                  <a:lnTo>
                    <a:pt x="9" y="0"/>
                  </a:lnTo>
                  <a:lnTo>
                    <a:pt x="35" y="19"/>
                  </a:lnTo>
                  <a:lnTo>
                    <a:pt x="35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64" name="Freeform 263">
              <a:extLst>
                <a:ext uri="{FF2B5EF4-FFF2-40B4-BE49-F238E27FC236}">
                  <a16:creationId xmlns:a16="http://schemas.microsoft.com/office/drawing/2014/main" id="{175F9E2A-3A3D-4234-E76E-F765974E3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82" y="4254585"/>
              <a:ext cx="90934" cy="136401"/>
            </a:xfrm>
            <a:custGeom>
              <a:avLst/>
              <a:gdLst>
                <a:gd name="T0" fmla="*/ 0 w 38"/>
                <a:gd name="T1" fmla="*/ 19 h 57"/>
                <a:gd name="T2" fmla="*/ 24 w 38"/>
                <a:gd name="T3" fmla="*/ 57 h 57"/>
                <a:gd name="T4" fmla="*/ 38 w 38"/>
                <a:gd name="T5" fmla="*/ 14 h 57"/>
                <a:gd name="T6" fmla="*/ 26 w 38"/>
                <a:gd name="T7" fmla="*/ 0 h 57"/>
                <a:gd name="T8" fmla="*/ 0 w 38"/>
                <a:gd name="T9" fmla="*/ 19 h 57"/>
                <a:gd name="T10" fmla="*/ 0 w 38"/>
                <a:gd name="T11" fmla="*/ 1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7">
                  <a:moveTo>
                    <a:pt x="0" y="19"/>
                  </a:moveTo>
                  <a:lnTo>
                    <a:pt x="24" y="57"/>
                  </a:lnTo>
                  <a:lnTo>
                    <a:pt x="38" y="14"/>
                  </a:lnTo>
                  <a:lnTo>
                    <a:pt x="26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65" name="Freeform 265">
              <a:extLst>
                <a:ext uri="{FF2B5EF4-FFF2-40B4-BE49-F238E27FC236}">
                  <a16:creationId xmlns:a16="http://schemas.microsoft.com/office/drawing/2014/main" id="{98E856D6-5F7A-3C8B-B26F-F6618F779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409" y="3641977"/>
              <a:ext cx="497745" cy="488173"/>
            </a:xfrm>
            <a:custGeom>
              <a:avLst/>
              <a:gdLst>
                <a:gd name="T0" fmla="*/ 35 w 88"/>
                <a:gd name="T1" fmla="*/ 13 h 86"/>
                <a:gd name="T2" fmla="*/ 75 w 88"/>
                <a:gd name="T3" fmla="*/ 84 h 86"/>
                <a:gd name="T4" fmla="*/ 37 w 88"/>
                <a:gd name="T5" fmla="*/ 39 h 86"/>
                <a:gd name="T6" fmla="*/ 16 w 88"/>
                <a:gd name="T7" fmla="*/ 86 h 86"/>
                <a:gd name="T8" fmla="*/ 35 w 88"/>
                <a:gd name="T9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6">
                  <a:moveTo>
                    <a:pt x="35" y="13"/>
                  </a:moveTo>
                  <a:cubicBezTo>
                    <a:pt x="88" y="0"/>
                    <a:pt x="84" y="64"/>
                    <a:pt x="75" y="84"/>
                  </a:cubicBezTo>
                  <a:cubicBezTo>
                    <a:pt x="72" y="52"/>
                    <a:pt x="46" y="57"/>
                    <a:pt x="37" y="39"/>
                  </a:cubicBezTo>
                  <a:cubicBezTo>
                    <a:pt x="32" y="57"/>
                    <a:pt x="15" y="58"/>
                    <a:pt x="16" y="86"/>
                  </a:cubicBezTo>
                  <a:cubicBezTo>
                    <a:pt x="2" y="73"/>
                    <a:pt x="0" y="9"/>
                    <a:pt x="35" y="1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8BC68C1-CA7F-0FD5-2897-DD1503754B4B}"/>
              </a:ext>
            </a:extLst>
          </p:cNvPr>
          <p:cNvGrpSpPr/>
          <p:nvPr/>
        </p:nvGrpSpPr>
        <p:grpSpPr>
          <a:xfrm>
            <a:off x="517418" y="3732497"/>
            <a:ext cx="1161000" cy="1161000"/>
            <a:chOff x="8543134" y="2913702"/>
            <a:chExt cx="1028475" cy="1030596"/>
          </a:xfrm>
        </p:grpSpPr>
        <p:sp>
          <p:nvSpPr>
            <p:cNvPr id="76" name="Oval 437">
              <a:extLst>
                <a:ext uri="{FF2B5EF4-FFF2-40B4-BE49-F238E27FC236}">
                  <a16:creationId xmlns:a16="http://schemas.microsoft.com/office/drawing/2014/main" id="{6F28417D-8002-2791-C34E-C364339EA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3134" y="2913702"/>
              <a:ext cx="1028475" cy="1030596"/>
            </a:xfrm>
            <a:prstGeom prst="ellipse">
              <a:avLst/>
            </a:prstGeom>
            <a:solidFill>
              <a:srgbClr val="F678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77" name="Freeform 438">
              <a:extLst>
                <a:ext uri="{FF2B5EF4-FFF2-40B4-BE49-F238E27FC236}">
                  <a16:creationId xmlns:a16="http://schemas.microsoft.com/office/drawing/2014/main" id="{2E4E336C-7CA2-FF31-23DC-BAAC5F84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794" y="3144843"/>
              <a:ext cx="466525" cy="799454"/>
            </a:xfrm>
            <a:custGeom>
              <a:avLst/>
              <a:gdLst>
                <a:gd name="T0" fmla="*/ 31 w 93"/>
                <a:gd name="T1" fmla="*/ 0 h 159"/>
                <a:gd name="T2" fmla="*/ 93 w 93"/>
                <a:gd name="T3" fmla="*/ 97 h 159"/>
                <a:gd name="T4" fmla="*/ 5 w 93"/>
                <a:gd name="T5" fmla="*/ 159 h 159"/>
                <a:gd name="T6" fmla="*/ 0 w 93"/>
                <a:gd name="T7" fmla="*/ 75 h 159"/>
                <a:gd name="T8" fmla="*/ 31 w 93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59">
                  <a:moveTo>
                    <a:pt x="31" y="0"/>
                  </a:moveTo>
                  <a:cubicBezTo>
                    <a:pt x="93" y="97"/>
                    <a:pt x="93" y="97"/>
                    <a:pt x="93" y="97"/>
                  </a:cubicBezTo>
                  <a:cubicBezTo>
                    <a:pt x="78" y="131"/>
                    <a:pt x="44" y="156"/>
                    <a:pt x="5" y="15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B54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78" name="Freeform 439">
              <a:extLst>
                <a:ext uri="{FF2B5EF4-FFF2-40B4-BE49-F238E27FC236}">
                  <a16:creationId xmlns:a16="http://schemas.microsoft.com/office/drawing/2014/main" id="{2CECB56D-35C0-E207-7679-F4ED3C761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432" y="3522304"/>
              <a:ext cx="595879" cy="352014"/>
            </a:xfrm>
            <a:custGeom>
              <a:avLst/>
              <a:gdLst>
                <a:gd name="T0" fmla="*/ 3 w 119"/>
                <a:gd name="T1" fmla="*/ 67 h 70"/>
                <a:gd name="T2" fmla="*/ 47 w 119"/>
                <a:gd name="T3" fmla="*/ 18 h 70"/>
                <a:gd name="T4" fmla="*/ 47 w 119"/>
                <a:gd name="T5" fmla="*/ 0 h 70"/>
                <a:gd name="T6" fmla="*/ 59 w 119"/>
                <a:gd name="T7" fmla="*/ 0 h 70"/>
                <a:gd name="T8" fmla="*/ 60 w 119"/>
                <a:gd name="T9" fmla="*/ 0 h 70"/>
                <a:gd name="T10" fmla="*/ 72 w 119"/>
                <a:gd name="T11" fmla="*/ 0 h 70"/>
                <a:gd name="T12" fmla="*/ 72 w 119"/>
                <a:gd name="T13" fmla="*/ 18 h 70"/>
                <a:gd name="T14" fmla="*/ 115 w 119"/>
                <a:gd name="T15" fmla="*/ 67 h 70"/>
                <a:gd name="T16" fmla="*/ 111 w 119"/>
                <a:gd name="T17" fmla="*/ 70 h 70"/>
                <a:gd name="T18" fmla="*/ 60 w 119"/>
                <a:gd name="T19" fmla="*/ 70 h 70"/>
                <a:gd name="T20" fmla="*/ 59 w 119"/>
                <a:gd name="T21" fmla="*/ 70 h 70"/>
                <a:gd name="T22" fmla="*/ 8 w 119"/>
                <a:gd name="T23" fmla="*/ 70 h 70"/>
                <a:gd name="T24" fmla="*/ 3 w 119"/>
                <a:gd name="T2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70">
                  <a:moveTo>
                    <a:pt x="3" y="67"/>
                  </a:moveTo>
                  <a:cubicBezTo>
                    <a:pt x="4" y="45"/>
                    <a:pt x="0" y="22"/>
                    <a:pt x="47" y="18"/>
                  </a:cubicBezTo>
                  <a:cubicBezTo>
                    <a:pt x="47" y="16"/>
                    <a:pt x="47" y="2"/>
                    <a:pt x="47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"/>
                    <a:pt x="72" y="16"/>
                    <a:pt x="72" y="18"/>
                  </a:cubicBezTo>
                  <a:cubicBezTo>
                    <a:pt x="119" y="22"/>
                    <a:pt x="115" y="45"/>
                    <a:pt x="115" y="67"/>
                  </a:cubicBezTo>
                  <a:cubicBezTo>
                    <a:pt x="114" y="68"/>
                    <a:pt x="112" y="69"/>
                    <a:pt x="111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7" y="69"/>
                    <a:pt x="5" y="68"/>
                    <a:pt x="3" y="67"/>
                  </a:cubicBezTo>
                  <a:close/>
                </a:path>
              </a:pathLst>
            </a:custGeom>
            <a:solidFill>
              <a:srgbClr val="F5C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79" name="Freeform 441">
              <a:extLst>
                <a:ext uri="{FF2B5EF4-FFF2-40B4-BE49-F238E27FC236}">
                  <a16:creationId xmlns:a16="http://schemas.microsoft.com/office/drawing/2014/main" id="{04348F53-9D00-8FF2-7587-25A1727D9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340" y="3089709"/>
              <a:ext cx="388064" cy="458043"/>
            </a:xfrm>
            <a:custGeom>
              <a:avLst/>
              <a:gdLst>
                <a:gd name="T0" fmla="*/ 4 w 77"/>
                <a:gd name="T1" fmla="*/ 43 h 91"/>
                <a:gd name="T2" fmla="*/ 7 w 77"/>
                <a:gd name="T3" fmla="*/ 67 h 91"/>
                <a:gd name="T4" fmla="*/ 38 w 77"/>
                <a:gd name="T5" fmla="*/ 91 h 91"/>
                <a:gd name="T6" fmla="*/ 69 w 77"/>
                <a:gd name="T7" fmla="*/ 67 h 91"/>
                <a:gd name="T8" fmla="*/ 73 w 77"/>
                <a:gd name="T9" fmla="*/ 43 h 91"/>
                <a:gd name="T10" fmla="*/ 39 w 77"/>
                <a:gd name="T11" fmla="*/ 0 h 91"/>
                <a:gd name="T12" fmla="*/ 4 w 77"/>
                <a:gd name="T13" fmla="*/ 4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91">
                  <a:moveTo>
                    <a:pt x="4" y="43"/>
                  </a:moveTo>
                  <a:cubicBezTo>
                    <a:pt x="0" y="42"/>
                    <a:pt x="0" y="67"/>
                    <a:pt x="7" y="67"/>
                  </a:cubicBezTo>
                  <a:cubicBezTo>
                    <a:pt x="13" y="80"/>
                    <a:pt x="24" y="91"/>
                    <a:pt x="38" y="91"/>
                  </a:cubicBezTo>
                  <a:cubicBezTo>
                    <a:pt x="53" y="91"/>
                    <a:pt x="64" y="80"/>
                    <a:pt x="69" y="67"/>
                  </a:cubicBezTo>
                  <a:cubicBezTo>
                    <a:pt x="76" y="67"/>
                    <a:pt x="77" y="42"/>
                    <a:pt x="73" y="43"/>
                  </a:cubicBezTo>
                  <a:cubicBezTo>
                    <a:pt x="74" y="16"/>
                    <a:pt x="73" y="0"/>
                    <a:pt x="39" y="0"/>
                  </a:cubicBezTo>
                  <a:cubicBezTo>
                    <a:pt x="4" y="0"/>
                    <a:pt x="2" y="15"/>
                    <a:pt x="4" y="43"/>
                  </a:cubicBezTo>
                  <a:close/>
                </a:path>
              </a:pathLst>
            </a:custGeom>
            <a:solidFill>
              <a:srgbClr val="F5C0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80" name="Freeform 442">
              <a:extLst>
                <a:ext uri="{FF2B5EF4-FFF2-40B4-BE49-F238E27FC236}">
                  <a16:creationId xmlns:a16="http://schemas.microsoft.com/office/drawing/2014/main" id="{ED4040C3-D84E-889D-E836-4385ECA47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432" y="3613489"/>
              <a:ext cx="595879" cy="330808"/>
            </a:xfrm>
            <a:custGeom>
              <a:avLst/>
              <a:gdLst>
                <a:gd name="T0" fmla="*/ 3 w 119"/>
                <a:gd name="T1" fmla="*/ 49 h 66"/>
                <a:gd name="T2" fmla="*/ 47 w 119"/>
                <a:gd name="T3" fmla="*/ 0 h 66"/>
                <a:gd name="T4" fmla="*/ 72 w 119"/>
                <a:gd name="T5" fmla="*/ 0 h 66"/>
                <a:gd name="T6" fmla="*/ 115 w 119"/>
                <a:gd name="T7" fmla="*/ 49 h 66"/>
                <a:gd name="T8" fmla="*/ 60 w 119"/>
                <a:gd name="T9" fmla="*/ 66 h 66"/>
                <a:gd name="T10" fmla="*/ 59 w 119"/>
                <a:gd name="T11" fmla="*/ 66 h 66"/>
                <a:gd name="T12" fmla="*/ 59 w 119"/>
                <a:gd name="T13" fmla="*/ 66 h 66"/>
                <a:gd name="T14" fmla="*/ 57 w 119"/>
                <a:gd name="T15" fmla="*/ 66 h 66"/>
                <a:gd name="T16" fmla="*/ 57 w 119"/>
                <a:gd name="T17" fmla="*/ 66 h 66"/>
                <a:gd name="T18" fmla="*/ 57 w 119"/>
                <a:gd name="T19" fmla="*/ 66 h 66"/>
                <a:gd name="T20" fmla="*/ 55 w 119"/>
                <a:gd name="T21" fmla="*/ 66 h 66"/>
                <a:gd name="T22" fmla="*/ 54 w 119"/>
                <a:gd name="T23" fmla="*/ 66 h 66"/>
                <a:gd name="T24" fmla="*/ 53 w 119"/>
                <a:gd name="T25" fmla="*/ 66 h 66"/>
                <a:gd name="T26" fmla="*/ 53 w 119"/>
                <a:gd name="T27" fmla="*/ 66 h 66"/>
                <a:gd name="T28" fmla="*/ 51 w 119"/>
                <a:gd name="T29" fmla="*/ 66 h 66"/>
                <a:gd name="T30" fmla="*/ 50 w 119"/>
                <a:gd name="T31" fmla="*/ 65 h 66"/>
                <a:gd name="T32" fmla="*/ 3 w 119"/>
                <a:gd name="T33" fmla="*/ 4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9" h="66">
                  <a:moveTo>
                    <a:pt x="3" y="49"/>
                  </a:moveTo>
                  <a:cubicBezTo>
                    <a:pt x="4" y="27"/>
                    <a:pt x="0" y="4"/>
                    <a:pt x="47" y="0"/>
                  </a:cubicBezTo>
                  <a:cubicBezTo>
                    <a:pt x="55" y="4"/>
                    <a:pt x="63" y="4"/>
                    <a:pt x="72" y="0"/>
                  </a:cubicBezTo>
                  <a:cubicBezTo>
                    <a:pt x="119" y="4"/>
                    <a:pt x="115" y="27"/>
                    <a:pt x="115" y="49"/>
                  </a:cubicBezTo>
                  <a:cubicBezTo>
                    <a:pt x="99" y="60"/>
                    <a:pt x="80" y="66"/>
                    <a:pt x="60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33" y="64"/>
                    <a:pt x="17" y="58"/>
                    <a:pt x="3" y="49"/>
                  </a:cubicBezTo>
                  <a:close/>
                </a:path>
              </a:pathLst>
            </a:cu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  <p:sp>
          <p:nvSpPr>
            <p:cNvPr id="81" name="Freeform 443">
              <a:extLst>
                <a:ext uri="{FF2B5EF4-FFF2-40B4-BE49-F238E27FC236}">
                  <a16:creationId xmlns:a16="http://schemas.microsoft.com/office/drawing/2014/main" id="{F9213F7D-B1D0-C37A-A499-A7F7568DD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8496" y="3089709"/>
              <a:ext cx="411390" cy="267191"/>
            </a:xfrm>
            <a:custGeom>
              <a:avLst/>
              <a:gdLst>
                <a:gd name="T0" fmla="*/ 20 w 82"/>
                <a:gd name="T1" fmla="*/ 22 h 53"/>
                <a:gd name="T2" fmla="*/ 44 w 82"/>
                <a:gd name="T3" fmla="*/ 39 h 53"/>
                <a:gd name="T4" fmla="*/ 37 w 82"/>
                <a:gd name="T5" fmla="*/ 25 h 53"/>
                <a:gd name="T6" fmla="*/ 38 w 82"/>
                <a:gd name="T7" fmla="*/ 25 h 53"/>
                <a:gd name="T8" fmla="*/ 58 w 82"/>
                <a:gd name="T9" fmla="*/ 41 h 53"/>
                <a:gd name="T10" fmla="*/ 49 w 82"/>
                <a:gd name="T11" fmla="*/ 27 h 53"/>
                <a:gd name="T12" fmla="*/ 56 w 82"/>
                <a:gd name="T13" fmla="*/ 30 h 53"/>
                <a:gd name="T14" fmla="*/ 69 w 82"/>
                <a:gd name="T15" fmla="*/ 53 h 53"/>
                <a:gd name="T16" fmla="*/ 76 w 82"/>
                <a:gd name="T17" fmla="*/ 43 h 53"/>
                <a:gd name="T18" fmla="*/ 41 w 82"/>
                <a:gd name="T19" fmla="*/ 0 h 53"/>
                <a:gd name="T20" fmla="*/ 7 w 82"/>
                <a:gd name="T21" fmla="*/ 43 h 53"/>
                <a:gd name="T22" fmla="*/ 14 w 82"/>
                <a:gd name="T23" fmla="*/ 53 h 53"/>
                <a:gd name="T24" fmla="*/ 20 w 82"/>
                <a:gd name="T25" fmla="*/ 2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53">
                  <a:moveTo>
                    <a:pt x="20" y="22"/>
                  </a:moveTo>
                  <a:cubicBezTo>
                    <a:pt x="25" y="30"/>
                    <a:pt x="37" y="36"/>
                    <a:pt x="44" y="39"/>
                  </a:cubicBezTo>
                  <a:cubicBezTo>
                    <a:pt x="40" y="35"/>
                    <a:pt x="38" y="30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2" y="32"/>
                    <a:pt x="48" y="37"/>
                    <a:pt x="58" y="41"/>
                  </a:cubicBezTo>
                  <a:cubicBezTo>
                    <a:pt x="54" y="37"/>
                    <a:pt x="51" y="32"/>
                    <a:pt x="49" y="27"/>
                  </a:cubicBezTo>
                  <a:cubicBezTo>
                    <a:pt x="52" y="28"/>
                    <a:pt x="54" y="28"/>
                    <a:pt x="56" y="30"/>
                  </a:cubicBezTo>
                  <a:cubicBezTo>
                    <a:pt x="62" y="34"/>
                    <a:pt x="59" y="43"/>
                    <a:pt x="69" y="53"/>
                  </a:cubicBezTo>
                  <a:cubicBezTo>
                    <a:pt x="69" y="47"/>
                    <a:pt x="70" y="43"/>
                    <a:pt x="76" y="43"/>
                  </a:cubicBezTo>
                  <a:cubicBezTo>
                    <a:pt x="82" y="13"/>
                    <a:pt x="76" y="0"/>
                    <a:pt x="41" y="0"/>
                  </a:cubicBezTo>
                  <a:cubicBezTo>
                    <a:pt x="7" y="0"/>
                    <a:pt x="0" y="15"/>
                    <a:pt x="7" y="43"/>
                  </a:cubicBezTo>
                  <a:cubicBezTo>
                    <a:pt x="12" y="43"/>
                    <a:pt x="13" y="47"/>
                    <a:pt x="14" y="53"/>
                  </a:cubicBezTo>
                  <a:cubicBezTo>
                    <a:pt x="23" y="39"/>
                    <a:pt x="13" y="41"/>
                    <a:pt x="20" y="22"/>
                  </a:cubicBezTo>
                  <a:close/>
                </a:path>
              </a:pathLst>
            </a:custGeom>
            <a:solidFill>
              <a:srgbClr val="5952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Noto Sans KR" panose="020B0200000000000000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3680EDC-BE57-95DE-44A7-E3932B2742A3}"/>
              </a:ext>
            </a:extLst>
          </p:cNvPr>
          <p:cNvSpPr txBox="1"/>
          <p:nvPr/>
        </p:nvSpPr>
        <p:spPr>
          <a:xfrm>
            <a:off x="790624" y="2848505"/>
            <a:ext cx="614591" cy="484748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ko-KR" altLang="en-US" sz="135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김상아</a:t>
            </a:r>
            <a:endParaRPr lang="ko-KR" altLang="en-US" sz="1350" b="1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BBF707-02A5-456A-F16D-B3AF53CCBC56}"/>
              </a:ext>
            </a:extLst>
          </p:cNvPr>
          <p:cNvSpPr txBox="1"/>
          <p:nvPr/>
        </p:nvSpPr>
        <p:spPr>
          <a:xfrm>
            <a:off x="785500" y="4941331"/>
            <a:ext cx="614591" cy="484748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ko-KR" altLang="en-US" sz="1350" b="1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한혜준</a:t>
            </a:r>
            <a:endParaRPr lang="ko-KR" altLang="en-US" sz="1350" b="1">
              <a:solidFill>
                <a:schemeClr val="tx1">
                  <a:lumMod val="85000"/>
                  <a:lumOff val="1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620F5-C03F-BC57-265F-85483C64DBF3}"/>
              </a:ext>
            </a:extLst>
          </p:cNvPr>
          <p:cNvSpPr txBox="1"/>
          <p:nvPr/>
        </p:nvSpPr>
        <p:spPr>
          <a:xfrm>
            <a:off x="1944945" y="3701785"/>
            <a:ext cx="6427094" cy="1741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Noto Sans KR Medium"/>
                <a:cs typeface="+mn-lt"/>
              </a:rPr>
              <a:t>웹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개발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경험을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바탕으로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자신감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있게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앱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개발에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도전했지만</a:t>
            </a:r>
            <a:r>
              <a:rPr lang="en-US" sz="1200">
                <a:ea typeface="+mn-lt"/>
                <a:cs typeface="+mn-lt"/>
              </a:rPr>
              <a:t>, </a:t>
            </a:r>
            <a:r>
              <a:rPr lang="ko-KR" altLang="en-US" sz="1200">
                <a:ea typeface="Noto Sans KR Medium"/>
                <a:cs typeface="+mn-lt"/>
              </a:rPr>
              <a:t>실제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프로젝트를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진행하며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앱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환경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특유의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복잡성과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다양한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사용자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변수를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마주하게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되었습니다</a:t>
            </a:r>
            <a:r>
              <a:rPr lang="en-US" sz="1200">
                <a:ea typeface="+mn-lt"/>
                <a:cs typeface="+mn-lt"/>
              </a:rPr>
              <a:t>. </a:t>
            </a:r>
            <a:r>
              <a:rPr lang="ko-KR" altLang="en-US" sz="1200">
                <a:ea typeface="Noto Sans KR Medium"/>
                <a:cs typeface="+mn-lt"/>
              </a:rPr>
              <a:t>이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과정에서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시중에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배포된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앱들이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가진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기술적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안정성과</a:t>
            </a:r>
            <a:r>
              <a:rPr lang="en-US" altLang="ko-KR" sz="1200">
                <a:ea typeface="+mn-lt"/>
                <a:cs typeface="+mn-lt"/>
              </a:rPr>
              <a:t> UI/UX</a:t>
            </a:r>
            <a:r>
              <a:rPr lang="ko-KR" altLang="en-US" sz="1200">
                <a:ea typeface="Noto Sans KR Medium"/>
                <a:cs typeface="+mn-lt"/>
              </a:rPr>
              <a:t>의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완성도가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얼마나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치열한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고민의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산물인지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깊이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체감할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수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있었습니다</a:t>
            </a:r>
            <a:r>
              <a:rPr lang="en-US" altLang="ko-KR" sz="1200">
                <a:ea typeface="+mn-lt"/>
                <a:cs typeface="+mn-lt"/>
              </a:rPr>
              <a:t>.</a:t>
            </a:r>
            <a:r>
              <a:rPr lang="en-US" altLang="ko-KR" sz="1200">
                <a:ea typeface="맑은 고딕"/>
                <a:cs typeface="+mn-lt"/>
              </a:rPr>
              <a:t> </a:t>
            </a:r>
            <a:endParaRPr lang="en-US" altLang="ko-KR">
              <a:ea typeface="맑은 고딕"/>
              <a:cs typeface="+mn-lt"/>
            </a:endParaRPr>
          </a:p>
          <a:p>
            <a:r>
              <a:rPr lang="ko-KR" altLang="en-US" sz="1200">
                <a:ea typeface="Noto Sans KR Medium"/>
                <a:cs typeface="+mn-lt"/>
              </a:rPr>
              <a:t>기술적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난관을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극복하는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과정에서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무엇보다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빛난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것은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 err="1">
                <a:ea typeface="Noto Sans KR Medium"/>
                <a:cs typeface="+mn-lt"/>
              </a:rPr>
              <a:t>팀원들과의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소통과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협력이었습니다</a:t>
            </a:r>
            <a:r>
              <a:rPr lang="en-US" altLang="ko-KR" sz="1200">
                <a:ea typeface="+mn-lt"/>
                <a:cs typeface="+mn-lt"/>
              </a:rPr>
              <a:t>. </a:t>
            </a:r>
            <a:r>
              <a:rPr lang="ko-KR" altLang="en-US" sz="1200">
                <a:ea typeface="Noto Sans KR Medium"/>
                <a:cs typeface="+mn-lt"/>
              </a:rPr>
              <a:t>하나의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목표를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향해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조화를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이루며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프로젝트를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완수했을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때의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성취감은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저에게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en-US" sz="1200">
                <a:ea typeface="+mn-lt"/>
                <a:cs typeface="+mn-lt"/>
              </a:rPr>
              <a:t>큰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자산이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되었습니다</a:t>
            </a:r>
            <a:r>
              <a:rPr lang="en-US" sz="1200">
                <a:ea typeface="+mn-lt"/>
                <a:cs typeface="+mn-lt"/>
              </a:rPr>
              <a:t>. </a:t>
            </a:r>
            <a:r>
              <a:rPr lang="ko-KR" altLang="en-US" sz="1200">
                <a:ea typeface="Noto Sans KR Medium"/>
                <a:cs typeface="+mn-lt"/>
              </a:rPr>
              <a:t>이번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경험을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통해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얻은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배움과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자신감을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원동력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삼아</a:t>
            </a:r>
            <a:r>
              <a:rPr lang="en-US" altLang="ko-KR" sz="1200">
                <a:ea typeface="+mn-lt"/>
                <a:cs typeface="+mn-lt"/>
              </a:rPr>
              <a:t>, </a:t>
            </a:r>
            <a:r>
              <a:rPr lang="ko-KR" altLang="en-US" sz="1200">
                <a:ea typeface="Noto Sans KR Medium"/>
                <a:cs typeface="+mn-lt"/>
              </a:rPr>
              <a:t>앞으로도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기술적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완성도를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높이고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우리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사회에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실질적인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도움을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주는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가치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있는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서비스를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만들어</a:t>
            </a:r>
            <a:r>
              <a:rPr lang="en-US" altLang="ko-KR" sz="1200">
                <a:ea typeface="+mn-lt"/>
                <a:cs typeface="+mn-lt"/>
              </a:rPr>
              <a:t> </a:t>
            </a:r>
            <a:r>
              <a:rPr lang="ko-KR" altLang="en-US" sz="1200">
                <a:ea typeface="Noto Sans KR Medium"/>
                <a:cs typeface="+mn-lt"/>
              </a:rPr>
              <a:t>나가겠습니다</a:t>
            </a:r>
            <a:r>
              <a:rPr lang="en-US" sz="12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algn="ctr"/>
            <a:endParaRPr lang="ko-KR" altLang="en-US" sz="135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F48467-4AA7-582C-D653-2A3C6A10336D}"/>
              </a:ext>
            </a:extLst>
          </p:cNvPr>
          <p:cNvSpPr/>
          <p:nvPr/>
        </p:nvSpPr>
        <p:spPr>
          <a:xfrm>
            <a:off x="1947406" y="3681168"/>
            <a:ext cx="6446799" cy="1629348"/>
          </a:xfrm>
          <a:prstGeom prst="rect">
            <a:avLst/>
          </a:prstGeom>
          <a:noFill/>
          <a:ln w="38100">
            <a:solidFill>
              <a:srgbClr val="004E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sz="120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80E8D-E6A6-14E1-DE31-6FB4C2610903}"/>
              </a:ext>
            </a:extLst>
          </p:cNvPr>
          <p:cNvSpPr txBox="1"/>
          <p:nvPr/>
        </p:nvSpPr>
        <p:spPr>
          <a:xfrm>
            <a:off x="2002234" y="1580419"/>
            <a:ext cx="6394377" cy="14080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50">
                <a:latin typeface="Noto Sans KR" panose="020B0200000000000000" pitchFamily="50" charset="-127"/>
                <a:ea typeface="Noto Sans KR" panose="020B0200000000000000" pitchFamily="50" charset="-127"/>
              </a:rPr>
              <a:t>처음에는 파일 구조조차 낯설어 헤매기도 했지만</a:t>
            </a:r>
            <a:r>
              <a:rPr lang="en-US" altLang="ko-KR" sz="145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50"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프로젝트를 통해 전체적인 개발의 흐름을 파악하는 즐거움을 알게 되었습니다</a:t>
            </a:r>
            <a:r>
              <a:rPr lang="en-US" altLang="ko-KR" sz="1450">
                <a:latin typeface="Noto Sans KR" panose="020B0200000000000000" pitchFamily="50" charset="-127"/>
                <a:ea typeface="Noto Sans KR" panose="020B0200000000000000" pitchFamily="50" charset="-127"/>
              </a:rPr>
              <a:t>. '</a:t>
            </a:r>
            <a:r>
              <a:rPr lang="ko-KR" altLang="en-US" sz="1450">
                <a:latin typeface="Noto Sans KR" panose="020B0200000000000000" pitchFamily="50" charset="-127"/>
                <a:ea typeface="Noto Sans KR" panose="020B0200000000000000" pitchFamily="50" charset="-127"/>
              </a:rPr>
              <a:t>웹 개발도 어려운데 내가 앱을 할 수 있을까</a:t>
            </a:r>
            <a:r>
              <a:rPr lang="en-US" altLang="ko-KR" sz="1450">
                <a:latin typeface="Noto Sans KR" panose="020B0200000000000000" pitchFamily="50" charset="-127"/>
                <a:ea typeface="Noto Sans KR" panose="020B0200000000000000" pitchFamily="50" charset="-127"/>
              </a:rPr>
              <a:t>?'</a:t>
            </a:r>
            <a:r>
              <a:rPr lang="ko-KR" altLang="en-US" sz="1450">
                <a:latin typeface="Noto Sans KR" panose="020B0200000000000000" pitchFamily="50" charset="-127"/>
                <a:ea typeface="Noto Sans KR" panose="020B0200000000000000" pitchFamily="50" charset="-127"/>
              </a:rPr>
              <a:t>라는 의구심은 이제 </a:t>
            </a:r>
            <a:r>
              <a:rPr lang="en-US" altLang="ko-KR" sz="145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1450">
                <a:latin typeface="Noto Sans KR" panose="020B0200000000000000" pitchFamily="50" charset="-127"/>
                <a:ea typeface="Noto Sans KR" panose="020B0200000000000000" pitchFamily="50" charset="-127"/>
              </a:rPr>
              <a:t>할 수 있다</a:t>
            </a:r>
            <a:r>
              <a:rPr lang="en-US" altLang="ko-KR" sz="1450"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sz="1450">
                <a:latin typeface="Noto Sans KR" panose="020B0200000000000000" pitchFamily="50" charset="-127"/>
                <a:ea typeface="Noto Sans KR" panose="020B0200000000000000" pitchFamily="50" charset="-127"/>
              </a:rPr>
              <a:t>는 확신과 성취감으로 바뀌었습니다</a:t>
            </a:r>
            <a:r>
              <a:rPr lang="en-US" altLang="ko-KR" sz="145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450">
                <a:latin typeface="Noto Sans KR" panose="020B0200000000000000" pitchFamily="50" charset="-127"/>
                <a:ea typeface="Noto Sans KR" panose="020B0200000000000000" pitchFamily="50" charset="-127"/>
              </a:rPr>
              <a:t>물론 갈 길은 여전히 멉니다</a:t>
            </a:r>
            <a:r>
              <a:rPr lang="en-US" altLang="ko-KR" sz="145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450"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프로젝트는 끝이 아니라 새로운 시작이라 생각하며</a:t>
            </a:r>
            <a:r>
              <a:rPr lang="en-US" altLang="ko-KR" sz="145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450">
                <a:latin typeface="Noto Sans KR" panose="020B0200000000000000" pitchFamily="50" charset="-127"/>
                <a:ea typeface="Noto Sans KR" panose="020B0200000000000000" pitchFamily="50" charset="-127"/>
              </a:rPr>
              <a:t>발견한 부족함을 채우기 위해 멈추지 않고 공부를 이어가겠습니다</a:t>
            </a:r>
            <a:r>
              <a:rPr lang="en-US" altLang="ko-KR" sz="145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br>
              <a:rPr lang="en-US" altLang="ko-KR" sz="1450"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450">
                <a:latin typeface="Noto Sans KR" panose="020B0200000000000000" pitchFamily="50" charset="-127"/>
                <a:ea typeface="Noto Sans KR" panose="020B0200000000000000" pitchFamily="50" charset="-127"/>
              </a:rPr>
              <a:t>힘들어도 포기하지 않고 함께한 팀원들 감사합니다</a:t>
            </a:r>
            <a:r>
              <a:rPr lang="en-US" altLang="ko-KR" sz="145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45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9033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81791" y="3019599"/>
            <a:ext cx="3780420" cy="707886"/>
          </a:xfrm>
          <a:prstGeom prst="rect">
            <a:avLst/>
          </a:prstGeom>
          <a:solidFill>
            <a:srgbClr val="2140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81790" y="3019599"/>
            <a:ext cx="3780420" cy="769441"/>
          </a:xfrm>
          <a:prstGeom prst="rect">
            <a:avLst/>
          </a:prstGeom>
          <a:solidFill>
            <a:srgbClr val="004E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30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033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600" dirty="0">
            <a:ln>
              <a:solidFill>
                <a:schemeClr val="bg1">
                  <a:lumMod val="85000"/>
                  <a:alpha val="20000"/>
                </a:schemeClr>
              </a:solidFill>
            </a:ln>
            <a:solidFill>
              <a:schemeClr val="bg1">
                <a:lumMod val="85000"/>
              </a:schemeClr>
            </a:solidFill>
            <a:latin typeface="-윤고딕320" panose="02030504000101010101" pitchFamily="18" charset="-127"/>
            <a:ea typeface="-윤고딕320" panose="0203050400010101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B2B89F6785BF642A1D1C5B6FF43C749" ma:contentTypeVersion="5" ma:contentTypeDescription="새 문서를 만듭니다." ma:contentTypeScope="" ma:versionID="8a854fa511cb4b28c85722fbc8b84371">
  <xsd:schema xmlns:xsd="http://www.w3.org/2001/XMLSchema" xmlns:xs="http://www.w3.org/2001/XMLSchema" xmlns:p="http://schemas.microsoft.com/office/2006/metadata/properties" xmlns:ns3="2fe0c09f-b720-4c06-a4bc-f04783b4b5a8" targetNamespace="http://schemas.microsoft.com/office/2006/metadata/properties" ma:root="true" ma:fieldsID="2cf08575fd32038be6e118789583d88d" ns3:_="">
    <xsd:import namespace="2fe0c09f-b720-4c06-a4bc-f04783b4b5a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e0c09f-b720-4c06-a4bc-f04783b4b5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fe0c09f-b720-4c06-a4bc-f04783b4b5a8" xsi:nil="true"/>
  </documentManagement>
</p:properties>
</file>

<file path=customXml/itemProps1.xml><?xml version="1.0" encoding="utf-8"?>
<ds:datastoreItem xmlns:ds="http://schemas.openxmlformats.org/officeDocument/2006/customXml" ds:itemID="{0BD18B2E-92CC-4FC3-B08A-0894B9FF8C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3D81FD-D648-49FB-BF5B-9A9B2635406E}">
  <ds:schemaRefs>
    <ds:schemaRef ds:uri="2fe0c09f-b720-4c06-a4bc-f04783b4b5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6331AA-21EA-47A6-A211-EFDCE9C601E3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2fe0c09f-b720-4c06-a4bc-f04783b4b5a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2508</Words>
  <Application>Microsoft Office PowerPoint</Application>
  <PresentationFormat>화면 슬라이드 쇼(4:3)</PresentationFormat>
  <Paragraphs>985</Paragraphs>
  <Slides>95</Slides>
  <Notes>91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7" baseType="lpstr">
      <vt:lpstr>Noto Sans KR</vt:lpstr>
      <vt:lpstr>-윤고딕320</vt:lpstr>
      <vt:lpstr>Noto Sans KR Black</vt:lpstr>
      <vt:lpstr>Noto Sans KR SemiBold</vt:lpstr>
      <vt:lpstr>Noto Sans KR Medium</vt:lpstr>
      <vt:lpstr>Arial</vt:lpstr>
      <vt:lpstr>Noto Serif KR Black</vt:lpstr>
      <vt:lpstr>나눔스퀘어_ac</vt:lpstr>
      <vt:lpstr>맑은 고딕</vt:lpstr>
      <vt:lpstr>나눔고딕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김상아</cp:lastModifiedBy>
  <cp:revision>2</cp:revision>
  <dcterms:created xsi:type="dcterms:W3CDTF">2013-09-05T09:43:46Z</dcterms:created>
  <dcterms:modified xsi:type="dcterms:W3CDTF">2025-12-22T06:25:44Z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0x010100CB2B89F6785BF642A1D1C5B6FF43C749</vt:lpwstr>
  </property>
</Properties>
</file>